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56" r:id="rId5"/>
    <p:sldId id="257" r:id="rId6"/>
    <p:sldId id="258" r:id="rId7"/>
    <p:sldId id="260" r:id="rId8"/>
    <p:sldId id="259" r:id="rId9"/>
    <p:sldId id="261" r:id="rId10"/>
    <p:sldId id="262" r:id="rId11"/>
    <p:sldId id="263" r:id="rId12"/>
    <p:sldId id="264" r:id="rId13"/>
    <p:sldId id="265" r:id="rId14"/>
    <p:sldId id="266" r:id="rId15"/>
    <p:sldId id="267" r:id="rId16"/>
    <p:sldId id="268" r:id="rId17"/>
    <p:sldId id="269" r:id="rId18"/>
    <p:sldId id="272" r:id="rId19"/>
    <p:sldId id="273" r:id="rId20"/>
    <p:sldId id="274" r:id="rId21"/>
    <p:sldId id="275" r:id="rId22"/>
    <p:sldId id="270" r:id="rId23"/>
    <p:sldId id="271" r:id="rId24"/>
    <p:sldId id="276" r:id="rId25"/>
    <p:sldId id="277" r:id="rId26"/>
    <p:sldId id="280" r:id="rId27"/>
    <p:sldId id="281" r:id="rId28"/>
    <p:sldId id="282" r:id="rId29"/>
    <p:sldId id="283" r:id="rId30"/>
    <p:sldId id="278" r:id="rId31"/>
    <p:sldId id="279" r:id="rId32"/>
    <p:sldId id="284" r:id="rId33"/>
    <p:sldId id="285" r:id="rId34"/>
    <p:sldId id="286"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624" autoAdjust="0"/>
  </p:normalViewPr>
  <p:slideViewPr>
    <p:cSldViewPr snapToGrid="0" snapToObjects="1">
      <p:cViewPr varScale="1">
        <p:scale>
          <a:sx n="140" d="100"/>
          <a:sy n="140" d="100"/>
        </p:scale>
        <p:origin x="-168" y="-9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96D2A1-FD8D-4B4B-816B-84D22A4D4CFD}" type="datetimeFigureOut">
              <a:rPr lang="en-US" smtClean="0"/>
              <a:t>12/5/2016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4EB199-98BA-7F4F-A651-6E612038788A}" type="slidenum">
              <a:rPr lang="en-US" smtClean="0"/>
              <a:t>‹#›</a:t>
            </a:fld>
            <a:endParaRPr lang="en-US"/>
          </a:p>
        </p:txBody>
      </p:sp>
    </p:spTree>
    <p:extLst>
      <p:ext uri="{BB962C8B-B14F-4D97-AF65-F5344CB8AC3E}">
        <p14:creationId xmlns:p14="http://schemas.microsoft.com/office/powerpoint/2010/main" val="1087547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EB199-98BA-7F4F-A651-6E612038788A}" type="slidenum">
              <a:rPr lang="en-US" smtClean="0"/>
              <a:t>6</a:t>
            </a:fld>
            <a:endParaRPr lang="en-US"/>
          </a:p>
        </p:txBody>
      </p:sp>
    </p:spTree>
    <p:extLst>
      <p:ext uri="{BB962C8B-B14F-4D97-AF65-F5344CB8AC3E}">
        <p14:creationId xmlns:p14="http://schemas.microsoft.com/office/powerpoint/2010/main" val="149202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EB199-98BA-7F4F-A651-6E612038788A}" type="slidenum">
              <a:rPr lang="en-US" smtClean="0"/>
              <a:t>9</a:t>
            </a:fld>
            <a:endParaRPr lang="en-US"/>
          </a:p>
        </p:txBody>
      </p:sp>
    </p:spTree>
    <p:extLst>
      <p:ext uri="{BB962C8B-B14F-4D97-AF65-F5344CB8AC3E}">
        <p14:creationId xmlns:p14="http://schemas.microsoft.com/office/powerpoint/2010/main" val="3798670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AC0406-5CF7-E847-BF99-CEA284F75CFF}"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1946349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AC0406-5CF7-E847-BF99-CEA284F75CFF}"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671334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AC0406-5CF7-E847-BF99-CEA284F75CFF}"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1075078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AC0406-5CF7-E847-BF99-CEA284F75CFF}"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4203819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AC0406-5CF7-E847-BF99-CEA284F75CFF}"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3693458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AC0406-5CF7-E847-BF99-CEA284F75CFF}" type="datetimeFigureOut">
              <a:rPr lang="en-US" smtClean="0"/>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1109998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AC0406-5CF7-E847-BF99-CEA284F75CFF}" type="datetimeFigureOut">
              <a:rPr lang="en-US" smtClean="0"/>
              <a:t>12/5/2016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428380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AC0406-5CF7-E847-BF99-CEA284F75CFF}" type="datetimeFigureOut">
              <a:rPr lang="en-US" smtClean="0"/>
              <a:t>12/5/2016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3160623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AC0406-5CF7-E847-BF99-CEA284F75CFF}" type="datetimeFigureOut">
              <a:rPr lang="en-US" smtClean="0"/>
              <a:t>12/5/2016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2220558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0406-5CF7-E847-BF99-CEA284F75CFF}" type="datetimeFigureOut">
              <a:rPr lang="en-US" smtClean="0"/>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36955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0406-5CF7-E847-BF99-CEA284F75CFF}" type="datetimeFigureOut">
              <a:rPr lang="en-US" smtClean="0"/>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1110039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AC0406-5CF7-E847-BF99-CEA284F75CFF}" type="datetimeFigureOut">
              <a:rPr lang="en-US" smtClean="0"/>
              <a:t>12/5/2016</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96395E-4CD3-CD41-A5AF-21142818F3E1}" type="slidenum">
              <a:rPr lang="en-US" smtClean="0"/>
              <a:t>‹#›</a:t>
            </a:fld>
            <a:endParaRPr lang="en-US"/>
          </a:p>
        </p:txBody>
      </p:sp>
    </p:spTree>
    <p:extLst>
      <p:ext uri="{BB962C8B-B14F-4D97-AF65-F5344CB8AC3E}">
        <p14:creationId xmlns:p14="http://schemas.microsoft.com/office/powerpoint/2010/main" val="740884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hyperlink" Target="https://www.nuskin.com/content/nuskin/en_US%20/corporate/regulatory_corner.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s://www.nuskin.com/content/nuskin/en_US%20/corporate/regulatory_corner.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hyperlink" Target="https://www.nuskin.com/content/nuskin/en_US%20/corporate/regulatory_corner.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hyperlink" Target="https://www.nuskin.com/content/nuskin/en_US%20/corporate/regulatory_corner.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uskin.com/content/nuskin/en_US%20/corporate/regulatory_corner.html" TargetMode="External"/><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geloc bespoke rings.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95533" y="-964735"/>
            <a:ext cx="4997434" cy="4890348"/>
          </a:xfrm>
          <a:prstGeom prst="rect">
            <a:avLst/>
          </a:prstGeom>
        </p:spPr>
      </p:pic>
      <p:pic>
        <p:nvPicPr>
          <p:cNvPr id="9" name="Picture 8"/>
          <p:cNvPicPr>
            <a:picLocks noChangeAspect="1"/>
          </p:cNvPicPr>
          <p:nvPr/>
        </p:nvPicPr>
        <p:blipFill>
          <a:blip r:embed="rId3"/>
          <a:stretch>
            <a:fillRect/>
          </a:stretch>
        </p:blipFill>
        <p:spPr>
          <a:xfrm>
            <a:off x="8013279" y="4159755"/>
            <a:ext cx="879342" cy="703474"/>
          </a:xfrm>
          <a:prstGeom prst="rect">
            <a:avLst/>
          </a:prstGeom>
        </p:spPr>
      </p:pic>
      <p:sp>
        <p:nvSpPr>
          <p:cNvPr id="10" name="Title 1"/>
          <p:cNvSpPr>
            <a:spLocks noGrp="1"/>
          </p:cNvSpPr>
          <p:nvPr>
            <p:ph type="ctrTitle"/>
          </p:nvPr>
        </p:nvSpPr>
        <p:spPr>
          <a:xfrm>
            <a:off x="309335" y="4657389"/>
            <a:ext cx="6123819" cy="382360"/>
          </a:xfrm>
        </p:spPr>
        <p:txBody>
          <a:bodyPr>
            <a:noAutofit/>
          </a:bodyPr>
          <a:lstStyle/>
          <a:p>
            <a:pPr algn="l"/>
            <a:r>
              <a:rPr lang="en-US" sz="2000" dirty="0" smtClean="0">
                <a:solidFill>
                  <a:srgbClr val="3BB0C9"/>
                </a:solidFill>
                <a:latin typeface="Arial"/>
                <a:cs typeface="Arial"/>
              </a:rPr>
              <a:t>HƯỚNG DẪN CHIA </a:t>
            </a:r>
            <a:r>
              <a:rPr lang="en-US" sz="2000" dirty="0" smtClean="0">
                <a:solidFill>
                  <a:srgbClr val="3BB0C9"/>
                </a:solidFill>
                <a:latin typeface="Arial"/>
                <a:cs typeface="Arial"/>
              </a:rPr>
              <a:t>SẺ </a:t>
            </a:r>
            <a:r>
              <a:rPr lang="en-US" sz="2000" dirty="0" smtClean="0">
                <a:solidFill>
                  <a:srgbClr val="3BB0C9"/>
                </a:solidFill>
                <a:latin typeface="Arial"/>
                <a:cs typeface="Arial"/>
              </a:rPr>
              <a:t>SẢN PHẨM</a:t>
            </a:r>
            <a:br>
              <a:rPr lang="en-US" sz="2000" dirty="0" smtClean="0">
                <a:solidFill>
                  <a:srgbClr val="3BB0C9"/>
                </a:solidFill>
                <a:latin typeface="Arial"/>
                <a:cs typeface="Arial"/>
              </a:rPr>
            </a:br>
            <a:r>
              <a:rPr lang="en-US" sz="2000" dirty="0" smtClean="0">
                <a:solidFill>
                  <a:srgbClr val="3BB0C9"/>
                </a:solidFill>
                <a:latin typeface="Arial"/>
                <a:cs typeface="Arial"/>
              </a:rPr>
              <a:t>    </a:t>
            </a:r>
            <a:endParaRPr lang="en-US" sz="2000" dirty="0">
              <a:solidFill>
                <a:srgbClr val="3BB0C9"/>
              </a:solidFill>
              <a:latin typeface="Arial"/>
              <a:cs typeface="Arial"/>
            </a:endParaRPr>
          </a:p>
        </p:txBody>
      </p:sp>
      <p:pic>
        <p:nvPicPr>
          <p:cNvPr id="11" name="Picture 10"/>
          <p:cNvPicPr>
            <a:picLocks noChangeAspect="1"/>
          </p:cNvPicPr>
          <p:nvPr/>
        </p:nvPicPr>
        <p:blipFill>
          <a:blip r:embed="rId4"/>
          <a:stretch>
            <a:fillRect/>
          </a:stretch>
        </p:blipFill>
        <p:spPr>
          <a:xfrm>
            <a:off x="383347" y="2185920"/>
            <a:ext cx="4489086" cy="657637"/>
          </a:xfrm>
          <a:prstGeom prst="rect">
            <a:avLst/>
          </a:prstGeom>
        </p:spPr>
      </p:pic>
    </p:spTree>
    <p:extLst>
      <p:ext uri="{BB962C8B-B14F-4D97-AF65-F5344CB8AC3E}">
        <p14:creationId xmlns:p14="http://schemas.microsoft.com/office/powerpoint/2010/main" val="1119244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93748" cy="5218011"/>
          </a:xfrm>
          <a:prstGeom prst="rect">
            <a:avLst/>
          </a:prstGeom>
        </p:spPr>
      </p:pic>
      <p:sp>
        <p:nvSpPr>
          <p:cNvPr id="4" name="TextBox 3"/>
          <p:cNvSpPr txBox="1"/>
          <p:nvPr/>
        </p:nvSpPr>
        <p:spPr>
          <a:xfrm>
            <a:off x="537307" y="3441873"/>
            <a:ext cx="3771286" cy="1323439"/>
          </a:xfrm>
          <a:prstGeom prst="rect">
            <a:avLst/>
          </a:prstGeom>
          <a:noFill/>
        </p:spPr>
        <p:txBody>
          <a:bodyPr wrap="square" rtlCol="0">
            <a:spAutoFit/>
          </a:bodyPr>
          <a:lstStyle/>
          <a:p>
            <a:pPr>
              <a:lnSpc>
                <a:spcPts val="2400"/>
              </a:lnSpc>
            </a:pPr>
            <a:r>
              <a:rPr lang="vi-VN" dirty="0">
                <a:solidFill>
                  <a:schemeClr val="tx1">
                    <a:lumMod val="50000"/>
                    <a:lumOff val="50000"/>
                  </a:schemeClr>
                </a:solidFill>
                <a:latin typeface="Arial" panose="020B0604020202020204" pitchFamily="34" charset="0"/>
                <a:cs typeface="Arial" panose="020B0604020202020204" pitchFamily="34" charset="0"/>
              </a:rPr>
              <a:t>Người tiêu dùng thường tìm kiếm sự hướng dẫn của các chuyên gia về </a:t>
            </a:r>
            <a:r>
              <a:rPr lang="vi-VN" dirty="0" smtClean="0">
                <a:solidFill>
                  <a:schemeClr val="tx1">
                    <a:lumMod val="50000"/>
                    <a:lumOff val="50000"/>
                  </a:schemeClr>
                </a:solidFill>
                <a:latin typeface="Arial" panose="020B0604020202020204" pitchFamily="34" charset="0"/>
                <a:cs typeface="Arial" panose="020B0604020202020204" pitchFamily="34" charset="0"/>
              </a:rPr>
              <a:t>mặt </a:t>
            </a:r>
            <a:r>
              <a:rPr lang="vi-VN" dirty="0">
                <a:solidFill>
                  <a:schemeClr val="tx1">
                    <a:lumMod val="50000"/>
                    <a:lumOff val="50000"/>
                  </a:schemeClr>
                </a:solidFill>
                <a:latin typeface="Arial" panose="020B0604020202020204" pitchFamily="34" charset="0"/>
                <a:cs typeface="Arial" panose="020B0604020202020204" pitchFamily="34" charset="0"/>
              </a:rPr>
              <a:t>hàng làm </a:t>
            </a:r>
            <a:r>
              <a:rPr lang="vi-VN" dirty="0" smtClean="0">
                <a:solidFill>
                  <a:schemeClr val="tx1">
                    <a:lumMod val="50000"/>
                    <a:lumOff val="50000"/>
                  </a:schemeClr>
                </a:solidFill>
                <a:latin typeface="Arial" panose="020B0604020202020204" pitchFamily="34" charset="0"/>
                <a:cs typeface="Arial" panose="020B0604020202020204" pitchFamily="34" charset="0"/>
              </a:rPr>
              <a:t>đẹp</a:t>
            </a:r>
            <a:r>
              <a:rPr lang="en-US" dirty="0" smtClean="0">
                <a:solidFill>
                  <a:schemeClr val="tx1">
                    <a:lumMod val="50000"/>
                    <a:lumOff val="50000"/>
                  </a:schemeClr>
                </a:solidFill>
                <a:latin typeface="Arial" panose="020B0604020202020204" pitchFamily="34" charset="0"/>
                <a:cs typeface="Arial" panose="020B0604020202020204" pitchFamily="34" charset="0"/>
              </a:rPr>
              <a:t> </a:t>
            </a:r>
            <a:r>
              <a:rPr lang="en-US" dirty="0" err="1" smtClean="0">
                <a:solidFill>
                  <a:schemeClr val="tx1">
                    <a:lumMod val="50000"/>
                    <a:lumOff val="50000"/>
                  </a:schemeClr>
                </a:solidFill>
                <a:latin typeface="Arial" panose="020B0604020202020204" pitchFamily="34" charset="0"/>
                <a:cs typeface="Arial" panose="020B0604020202020204" pitchFamily="34" charset="0"/>
              </a:rPr>
              <a:t>mà</a:t>
            </a:r>
            <a:r>
              <a:rPr lang="en-US" dirty="0" smtClean="0">
                <a:solidFill>
                  <a:schemeClr val="tx1">
                    <a:lumMod val="50000"/>
                    <a:lumOff val="50000"/>
                  </a:schemeClr>
                </a:solidFill>
                <a:latin typeface="Arial" panose="020B0604020202020204" pitchFamily="34" charset="0"/>
                <a:cs typeface="Arial" panose="020B0604020202020204" pitchFamily="34" charset="0"/>
              </a:rPr>
              <a:t> </a:t>
            </a:r>
            <a:r>
              <a:rPr lang="en-US" dirty="0" err="1" smtClean="0">
                <a:solidFill>
                  <a:schemeClr val="tx1">
                    <a:lumMod val="50000"/>
                    <a:lumOff val="50000"/>
                  </a:schemeClr>
                </a:solidFill>
                <a:latin typeface="Arial" panose="020B0604020202020204" pitchFamily="34" charset="0"/>
                <a:cs typeface="Arial" panose="020B0604020202020204" pitchFamily="34" charset="0"/>
              </a:rPr>
              <a:t>họ</a:t>
            </a:r>
            <a:r>
              <a:rPr lang="en-US" dirty="0" smtClean="0">
                <a:solidFill>
                  <a:schemeClr val="tx1">
                    <a:lumMod val="50000"/>
                    <a:lumOff val="50000"/>
                  </a:schemeClr>
                </a:solidFill>
                <a:latin typeface="Arial" panose="020B0604020202020204" pitchFamily="34" charset="0"/>
                <a:cs typeface="Arial" panose="020B0604020202020204" pitchFamily="34" charset="0"/>
              </a:rPr>
              <a:t> </a:t>
            </a:r>
            <a:r>
              <a:rPr lang="en-US" dirty="0" err="1" smtClean="0">
                <a:solidFill>
                  <a:schemeClr val="tx1">
                    <a:lumMod val="50000"/>
                    <a:lumOff val="50000"/>
                  </a:schemeClr>
                </a:solidFill>
                <a:latin typeface="Arial" panose="020B0604020202020204" pitchFamily="34" charset="0"/>
                <a:cs typeface="Arial" panose="020B0604020202020204" pitchFamily="34" charset="0"/>
              </a:rPr>
              <a:t>muốn</a:t>
            </a:r>
            <a:r>
              <a:rPr lang="en-US" dirty="0" smtClean="0">
                <a:solidFill>
                  <a:schemeClr val="tx1">
                    <a:lumMod val="50000"/>
                    <a:lumOff val="50000"/>
                  </a:schemeClr>
                </a:solidFill>
                <a:latin typeface="Arial" panose="020B0604020202020204" pitchFamily="34" charset="0"/>
                <a:cs typeface="Arial" panose="020B0604020202020204" pitchFamily="34" charset="0"/>
              </a:rPr>
              <a:t> </a:t>
            </a:r>
            <a:r>
              <a:rPr lang="en-US" dirty="0" err="1" smtClean="0">
                <a:solidFill>
                  <a:schemeClr val="tx1">
                    <a:lumMod val="50000"/>
                    <a:lumOff val="50000"/>
                  </a:schemeClr>
                </a:solidFill>
                <a:latin typeface="Arial" panose="020B0604020202020204" pitchFamily="34" charset="0"/>
                <a:cs typeface="Arial" panose="020B0604020202020204" pitchFamily="34" charset="0"/>
              </a:rPr>
              <a:t>mua</a:t>
            </a:r>
            <a:r>
              <a:rPr lang="vi-VN" dirty="0" smtClean="0">
                <a:solidFill>
                  <a:schemeClr val="tx1">
                    <a:lumMod val="50000"/>
                    <a:lumOff val="50000"/>
                  </a:schemeClr>
                </a:solidFill>
                <a:latin typeface="Arial" panose="020B0604020202020204" pitchFamily="34" charset="0"/>
                <a:cs typeface="Arial" panose="020B0604020202020204" pitchFamily="34" charset="0"/>
              </a:rPr>
              <a:t>.</a:t>
            </a:r>
            <a:endParaRPr lang="en-US"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5" name="TextBox 4"/>
          <p:cNvSpPr txBox="1"/>
          <p:nvPr/>
        </p:nvSpPr>
        <p:spPr>
          <a:xfrm>
            <a:off x="537308" y="4713913"/>
            <a:ext cx="7414846" cy="230832"/>
          </a:xfrm>
          <a:prstGeom prst="rect">
            <a:avLst/>
          </a:prstGeom>
          <a:noFill/>
        </p:spPr>
        <p:txBody>
          <a:bodyPr wrap="square" rtlCol="0">
            <a:spAutoFit/>
          </a:bodyPr>
          <a:lstStyle/>
          <a:p>
            <a:r>
              <a:rPr lang="en-US" sz="900" dirty="0" smtClean="0">
                <a:solidFill>
                  <a:srgbClr val="7F7F7F"/>
                </a:solidFill>
                <a:latin typeface="Arial"/>
                <a:cs typeface="Arial"/>
              </a:rPr>
              <a:t>“SHOPPING FOR BEAUTY PRODUCTS,” MINTEL, US, DECEMBER 2013</a:t>
            </a:r>
            <a:endParaRPr lang="en-US" sz="900" dirty="0">
              <a:solidFill>
                <a:srgbClr val="7F7F7F"/>
              </a:solidFill>
              <a:latin typeface="Arial"/>
              <a:cs typeface="Arial"/>
            </a:endParaRPr>
          </a:p>
        </p:txBody>
      </p:sp>
      <p:sp>
        <p:nvSpPr>
          <p:cNvPr id="6" name="Title 1"/>
          <p:cNvSpPr txBox="1">
            <a:spLocks/>
          </p:cNvSpPr>
          <p:nvPr/>
        </p:nvSpPr>
        <p:spPr>
          <a:xfrm>
            <a:off x="478657" y="160301"/>
            <a:ext cx="8998496" cy="73778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smtClean="0">
                <a:solidFill>
                  <a:srgbClr val="3BB0C9"/>
                </a:solidFill>
                <a:latin typeface="Arial"/>
                <a:cs typeface="Arial"/>
              </a:rPr>
              <a:t>N</a:t>
            </a:r>
            <a:r>
              <a:rPr lang="vi-VN" sz="2800" dirty="0" smtClean="0">
                <a:solidFill>
                  <a:srgbClr val="3BB0C9"/>
                </a:solidFill>
                <a:latin typeface="Arial"/>
                <a:cs typeface="Arial"/>
              </a:rPr>
              <a:t>gười </a:t>
            </a:r>
            <a:r>
              <a:rPr lang="vi-VN" sz="2800" dirty="0">
                <a:solidFill>
                  <a:srgbClr val="3BB0C9"/>
                </a:solidFill>
                <a:latin typeface="Arial"/>
                <a:cs typeface="Arial"/>
              </a:rPr>
              <a:t>tiêu dùng tìm </a:t>
            </a:r>
            <a:r>
              <a:rPr lang="vi-VN" sz="2800" dirty="0" smtClean="0">
                <a:solidFill>
                  <a:srgbClr val="3BB0C9"/>
                </a:solidFill>
                <a:latin typeface="Arial"/>
                <a:cs typeface="Arial"/>
              </a:rPr>
              <a:t>kiếm</a:t>
            </a:r>
            <a:r>
              <a:rPr lang="en-US" sz="2800" dirty="0" smtClean="0">
                <a:solidFill>
                  <a:srgbClr val="3BB0C9"/>
                </a:solidFill>
                <a:latin typeface="Arial"/>
                <a:cs typeface="Arial"/>
              </a:rPr>
              <a:t> </a:t>
            </a:r>
            <a:r>
              <a:rPr lang="en-US" sz="2800" dirty="0" err="1" smtClean="0">
                <a:solidFill>
                  <a:srgbClr val="3BB0C9"/>
                </a:solidFill>
                <a:latin typeface="Arial"/>
                <a:cs typeface="Arial"/>
              </a:rPr>
              <a:t>sự</a:t>
            </a:r>
            <a:r>
              <a:rPr lang="vi-VN" sz="2800" dirty="0" smtClean="0">
                <a:solidFill>
                  <a:srgbClr val="3BB0C9"/>
                </a:solidFill>
                <a:latin typeface="Arial"/>
                <a:cs typeface="Arial"/>
              </a:rPr>
              <a:t> </a:t>
            </a:r>
            <a:r>
              <a:rPr lang="vi-VN" sz="2800" dirty="0">
                <a:solidFill>
                  <a:srgbClr val="3BB0C9"/>
                </a:solidFill>
                <a:latin typeface="Arial"/>
                <a:cs typeface="Arial"/>
              </a:rPr>
              <a:t>chuyên môn và đơn giản.</a:t>
            </a:r>
            <a:endParaRPr lang="en-US" sz="2800" dirty="0">
              <a:solidFill>
                <a:srgbClr val="3BB0C9"/>
              </a:solidFill>
              <a:latin typeface="Arial"/>
              <a:cs typeface="Arial"/>
            </a:endParaRPr>
          </a:p>
        </p:txBody>
      </p:sp>
      <p:sp>
        <p:nvSpPr>
          <p:cNvPr id="7" name="TextBox 6"/>
          <p:cNvSpPr txBox="1"/>
          <p:nvPr/>
        </p:nvSpPr>
        <p:spPr>
          <a:xfrm>
            <a:off x="5026522" y="3441873"/>
            <a:ext cx="3630174" cy="1328569"/>
          </a:xfrm>
          <a:prstGeom prst="rect">
            <a:avLst/>
          </a:prstGeom>
          <a:noFill/>
        </p:spPr>
        <p:txBody>
          <a:bodyPr wrap="square" rtlCol="0">
            <a:spAutoFit/>
          </a:bodyPr>
          <a:lstStyle/>
          <a:p>
            <a:pPr>
              <a:lnSpc>
                <a:spcPts val="2400"/>
              </a:lnSpc>
            </a:pPr>
            <a:r>
              <a:rPr lang="vi-VN" sz="2200" dirty="0">
                <a:solidFill>
                  <a:schemeClr val="tx1">
                    <a:lumMod val="50000"/>
                    <a:lumOff val="50000"/>
                  </a:schemeClr>
                </a:solidFill>
                <a:latin typeface="Arial" panose="020B0604020202020204" pitchFamily="34" charset="0"/>
                <a:cs typeface="Arial" panose="020B0604020202020204" pitchFamily="34" charset="0"/>
              </a:rPr>
              <a:t>Nhưng một khi họ biết chế </a:t>
            </a:r>
            <a:r>
              <a:rPr lang="vi-VN" sz="2200" dirty="0" smtClean="0">
                <a:solidFill>
                  <a:schemeClr val="tx1">
                    <a:lumMod val="50000"/>
                    <a:lumOff val="50000"/>
                  </a:schemeClr>
                </a:solidFill>
                <a:latin typeface="Arial" panose="020B0604020202020204" pitchFamily="34" charset="0"/>
                <a:cs typeface="Arial" panose="020B0604020202020204" pitchFamily="34" charset="0"/>
              </a:rPr>
              <a:t>độ</a:t>
            </a:r>
            <a:r>
              <a:rPr lang="en-US" sz="2200" dirty="0" smtClean="0">
                <a:solidFill>
                  <a:schemeClr val="tx1">
                    <a:lumMod val="50000"/>
                    <a:lumOff val="50000"/>
                  </a:schemeClr>
                </a:solidFill>
                <a:latin typeface="Arial" panose="020B0604020202020204" pitchFamily="34" charset="0"/>
                <a:cs typeface="Arial" panose="020B0604020202020204" pitchFamily="34" charset="0"/>
              </a:rPr>
              <a:t> </a:t>
            </a:r>
            <a:r>
              <a:rPr lang="en-US" sz="2200" dirty="0" err="1" smtClean="0">
                <a:solidFill>
                  <a:schemeClr val="tx1">
                    <a:lumMod val="50000"/>
                    <a:lumOff val="50000"/>
                  </a:schemeClr>
                </a:solidFill>
                <a:latin typeface="Arial" panose="020B0604020202020204" pitchFamily="34" charset="0"/>
                <a:cs typeface="Arial" panose="020B0604020202020204" pitchFamily="34" charset="0"/>
              </a:rPr>
              <a:t>chăm</a:t>
            </a:r>
            <a:r>
              <a:rPr lang="en-US" sz="2200" dirty="0" smtClean="0">
                <a:solidFill>
                  <a:schemeClr val="tx1">
                    <a:lumMod val="50000"/>
                    <a:lumOff val="50000"/>
                  </a:schemeClr>
                </a:solidFill>
                <a:latin typeface="Arial" panose="020B0604020202020204" pitchFamily="34" charset="0"/>
                <a:cs typeface="Arial" panose="020B0604020202020204" pitchFamily="34" charset="0"/>
              </a:rPr>
              <a:t> </a:t>
            </a:r>
            <a:r>
              <a:rPr lang="en-US" sz="2200" dirty="0" err="1" smtClean="0">
                <a:solidFill>
                  <a:schemeClr val="tx1">
                    <a:lumMod val="50000"/>
                    <a:lumOff val="50000"/>
                  </a:schemeClr>
                </a:solidFill>
                <a:latin typeface="Arial" panose="020B0604020202020204" pitchFamily="34" charset="0"/>
                <a:cs typeface="Arial" panose="020B0604020202020204" pitchFamily="34" charset="0"/>
              </a:rPr>
              <a:t>sóc</a:t>
            </a:r>
            <a:r>
              <a:rPr lang="vi-VN" sz="2200" dirty="0" smtClean="0">
                <a:solidFill>
                  <a:schemeClr val="tx1">
                    <a:lumMod val="50000"/>
                    <a:lumOff val="50000"/>
                  </a:schemeClr>
                </a:solidFill>
                <a:latin typeface="Arial" panose="020B0604020202020204" pitchFamily="34" charset="0"/>
                <a:cs typeface="Arial" panose="020B0604020202020204" pitchFamily="34" charset="0"/>
              </a:rPr>
              <a:t> </a:t>
            </a:r>
            <a:r>
              <a:rPr lang="vi-VN" sz="2200" dirty="0">
                <a:solidFill>
                  <a:schemeClr val="tx1">
                    <a:lumMod val="50000"/>
                    <a:lumOff val="50000"/>
                  </a:schemeClr>
                </a:solidFill>
                <a:latin typeface="Arial" panose="020B0604020202020204" pitchFamily="34" charset="0"/>
                <a:cs typeface="Arial" panose="020B0604020202020204" pitchFamily="34" charset="0"/>
              </a:rPr>
              <a:t>của </a:t>
            </a:r>
            <a:r>
              <a:rPr lang="en-US" sz="2200" dirty="0" err="1" smtClean="0">
                <a:solidFill>
                  <a:schemeClr val="tx1">
                    <a:lumMod val="50000"/>
                    <a:lumOff val="50000"/>
                  </a:schemeClr>
                </a:solidFill>
                <a:latin typeface="Arial" panose="020B0604020202020204" pitchFamily="34" charset="0"/>
                <a:cs typeface="Arial" panose="020B0604020202020204" pitchFamily="34" charset="0"/>
              </a:rPr>
              <a:t>mình</a:t>
            </a:r>
            <a:r>
              <a:rPr lang="vi-VN" sz="2200" dirty="0" smtClean="0">
                <a:solidFill>
                  <a:schemeClr val="tx1">
                    <a:lumMod val="50000"/>
                    <a:lumOff val="50000"/>
                  </a:schemeClr>
                </a:solidFill>
                <a:latin typeface="Arial" panose="020B0604020202020204" pitchFamily="34" charset="0"/>
                <a:cs typeface="Arial" panose="020B0604020202020204" pitchFamily="34" charset="0"/>
              </a:rPr>
              <a:t>, </a:t>
            </a:r>
            <a:r>
              <a:rPr lang="vi-VN" sz="2200" dirty="0">
                <a:solidFill>
                  <a:schemeClr val="tx1">
                    <a:lumMod val="50000"/>
                    <a:lumOff val="50000"/>
                  </a:schemeClr>
                </a:solidFill>
                <a:latin typeface="Arial" panose="020B0604020202020204" pitchFamily="34" charset="0"/>
                <a:cs typeface="Arial" panose="020B0604020202020204" pitchFamily="34" charset="0"/>
              </a:rPr>
              <a:t>họ tìm mọi cách để đơn giản hóa quá trình mua hàng.</a:t>
            </a:r>
            <a:endParaRPr lang="en-US" sz="22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r="51263"/>
          <a:stretch/>
        </p:blipFill>
        <p:spPr>
          <a:xfrm>
            <a:off x="611287" y="934078"/>
            <a:ext cx="2828694" cy="2309254"/>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l="57929"/>
          <a:stretch/>
        </p:blipFill>
        <p:spPr>
          <a:xfrm>
            <a:off x="4956535" y="971071"/>
            <a:ext cx="2441845" cy="2309254"/>
          </a:xfrm>
          <a:prstGeom prst="rect">
            <a:avLst/>
          </a:prstGeom>
        </p:spPr>
      </p:pic>
      <p:sp>
        <p:nvSpPr>
          <p:cNvPr id="10" name="Title 1"/>
          <p:cNvSpPr txBox="1">
            <a:spLocks/>
          </p:cNvSpPr>
          <p:nvPr/>
        </p:nvSpPr>
        <p:spPr>
          <a:xfrm rot="16200000">
            <a:off x="-1074497" y="1420612"/>
            <a:ext cx="2277892" cy="2255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ĐÁNH GIÁ: XU HƯỚNG</a:t>
            </a:r>
          </a:p>
        </p:txBody>
      </p:sp>
    </p:spTree>
    <p:extLst>
      <p:ext uri="{BB962C8B-B14F-4D97-AF65-F5344CB8AC3E}">
        <p14:creationId xmlns:p14="http://schemas.microsoft.com/office/powerpoint/2010/main" val="580602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93748" cy="5218011"/>
          </a:xfrm>
          <a:prstGeom prst="rect">
            <a:avLst/>
          </a:prstGeom>
        </p:spPr>
      </p:pic>
      <p:sp>
        <p:nvSpPr>
          <p:cNvPr id="4" name="Title 1"/>
          <p:cNvSpPr txBox="1">
            <a:spLocks/>
          </p:cNvSpPr>
          <p:nvPr/>
        </p:nvSpPr>
        <p:spPr>
          <a:xfrm>
            <a:off x="525693" y="278890"/>
            <a:ext cx="776605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3BB0C9"/>
                </a:solidFill>
                <a:latin typeface="Arial"/>
                <a:cs typeface="Arial"/>
              </a:rPr>
              <a:t>L</a:t>
            </a:r>
            <a:r>
              <a:rPr lang="vi-VN" sz="2800" dirty="0" smtClean="0">
                <a:solidFill>
                  <a:srgbClr val="3BB0C9"/>
                </a:solidFill>
                <a:latin typeface="Arial"/>
                <a:cs typeface="Arial"/>
              </a:rPr>
              <a:t>ối </a:t>
            </a:r>
            <a:r>
              <a:rPr lang="vi-VN" sz="2800" dirty="0">
                <a:solidFill>
                  <a:srgbClr val="3BB0C9"/>
                </a:solidFill>
                <a:latin typeface="Arial"/>
                <a:cs typeface="Arial"/>
              </a:rPr>
              <a:t>sống bận rộn của chúng </a:t>
            </a:r>
            <a:r>
              <a:rPr lang="vi-VN" sz="2800" dirty="0" smtClean="0">
                <a:solidFill>
                  <a:srgbClr val="3BB0C9"/>
                </a:solidFill>
                <a:latin typeface="Arial"/>
                <a:cs typeface="Arial"/>
              </a:rPr>
              <a:t>t</a:t>
            </a:r>
            <a:r>
              <a:rPr lang="en-US" sz="2800" dirty="0" smtClean="0">
                <a:solidFill>
                  <a:srgbClr val="3BB0C9"/>
                </a:solidFill>
                <a:latin typeface="Arial"/>
                <a:cs typeface="Arial"/>
              </a:rPr>
              <a:t>a</a:t>
            </a:r>
            <a:r>
              <a:rPr lang="vi-VN" sz="2800" dirty="0" smtClean="0">
                <a:solidFill>
                  <a:srgbClr val="3BB0C9"/>
                </a:solidFill>
                <a:latin typeface="Arial"/>
                <a:cs typeface="Arial"/>
              </a:rPr>
              <a:t> </a:t>
            </a:r>
            <a:r>
              <a:rPr lang="vi-VN" sz="2800" dirty="0">
                <a:solidFill>
                  <a:srgbClr val="3BB0C9"/>
                </a:solidFill>
                <a:latin typeface="Arial"/>
                <a:cs typeface="Arial"/>
              </a:rPr>
              <a:t>yêu cầu các sản phẩm </a:t>
            </a:r>
            <a:r>
              <a:rPr lang="en-US" sz="2800" dirty="0" err="1" smtClean="0">
                <a:solidFill>
                  <a:srgbClr val="3BB0C9"/>
                </a:solidFill>
                <a:latin typeface="Arial"/>
                <a:cs typeface="Arial"/>
              </a:rPr>
              <a:t>có</a:t>
            </a:r>
            <a:r>
              <a:rPr lang="en-US" sz="2800" dirty="0" smtClean="0">
                <a:solidFill>
                  <a:srgbClr val="3BB0C9"/>
                </a:solidFill>
                <a:latin typeface="Arial"/>
                <a:cs typeface="Arial"/>
              </a:rPr>
              <a:t> </a:t>
            </a:r>
            <a:r>
              <a:rPr lang="en-US" sz="2800" dirty="0" err="1" smtClean="0">
                <a:solidFill>
                  <a:srgbClr val="3BB0C9"/>
                </a:solidFill>
                <a:latin typeface="Arial"/>
                <a:cs typeface="Arial"/>
              </a:rPr>
              <a:t>tính</a:t>
            </a:r>
            <a:r>
              <a:rPr lang="en-US" sz="2800" dirty="0" smtClean="0">
                <a:solidFill>
                  <a:srgbClr val="3BB0C9"/>
                </a:solidFill>
                <a:latin typeface="Arial"/>
                <a:cs typeface="Arial"/>
              </a:rPr>
              <a:t> </a:t>
            </a:r>
            <a:r>
              <a:rPr lang="en-US" sz="2800" dirty="0" err="1" smtClean="0">
                <a:solidFill>
                  <a:srgbClr val="3BB0C9"/>
                </a:solidFill>
                <a:latin typeface="Arial"/>
                <a:cs typeface="Arial"/>
              </a:rPr>
              <a:t>tiện</a:t>
            </a:r>
            <a:r>
              <a:rPr lang="en-US" sz="2800" dirty="0" smtClean="0">
                <a:solidFill>
                  <a:srgbClr val="3BB0C9"/>
                </a:solidFill>
                <a:latin typeface="Arial"/>
                <a:cs typeface="Arial"/>
              </a:rPr>
              <a:t> </a:t>
            </a:r>
            <a:r>
              <a:rPr lang="en-US" sz="2800" dirty="0" err="1" smtClean="0">
                <a:solidFill>
                  <a:srgbClr val="3BB0C9"/>
                </a:solidFill>
                <a:latin typeface="Arial"/>
                <a:cs typeface="Arial"/>
              </a:rPr>
              <a:t>lợi</a:t>
            </a:r>
            <a:r>
              <a:rPr lang="vi-VN" sz="2800" dirty="0" smtClean="0">
                <a:solidFill>
                  <a:srgbClr val="3BB0C9"/>
                </a:solidFill>
                <a:latin typeface="Arial"/>
                <a:cs typeface="Arial"/>
              </a:rPr>
              <a:t>.</a:t>
            </a:r>
            <a:endParaRPr lang="en-US" sz="2800" dirty="0">
              <a:solidFill>
                <a:srgbClr val="3BB0C9"/>
              </a:solidFill>
              <a:latin typeface="Arial"/>
              <a:cs typeface="Arial"/>
            </a:endParaRPr>
          </a:p>
        </p:txBody>
      </p:sp>
      <p:sp>
        <p:nvSpPr>
          <p:cNvPr id="5" name="TextBox 4"/>
          <p:cNvSpPr txBox="1"/>
          <p:nvPr/>
        </p:nvSpPr>
        <p:spPr>
          <a:xfrm>
            <a:off x="537308" y="3694341"/>
            <a:ext cx="8606692" cy="1015663"/>
          </a:xfrm>
          <a:prstGeom prst="rect">
            <a:avLst/>
          </a:prstGeom>
          <a:noFill/>
        </p:spPr>
        <p:txBody>
          <a:bodyPr wrap="square" rtlCol="0">
            <a:spAutoFit/>
          </a:bodyPr>
          <a:lstStyle/>
          <a:p>
            <a:pPr>
              <a:lnSpc>
                <a:spcPts val="2400"/>
              </a:lnSpc>
            </a:pPr>
            <a:r>
              <a:rPr lang="en-US" sz="2000" dirty="0" smtClean="0">
                <a:solidFill>
                  <a:srgbClr val="7F7F7F"/>
                </a:solidFill>
                <a:latin typeface="Arial"/>
                <a:cs typeface="Arial"/>
              </a:rPr>
              <a:t>NHỮNG NGƯỜI TIÊU TIỀN CÓ HIỂU BIẾT ĐƯỢC THU HÚT BỞI NHỮNG THƯƠNG HIỆU CUNG CẤP NHỮNG SẢN PHẨM VÀ DỊCH VỤ VỚI NHỮNG TIỆN ÍCH CÓ SẴN.</a:t>
            </a:r>
            <a:endParaRPr lang="en-US" sz="2000" dirty="0">
              <a:solidFill>
                <a:srgbClr val="3BB0C9"/>
              </a:solidFill>
              <a:latin typeface="Arial"/>
              <a:cs typeface="Arial"/>
            </a:endParaRPr>
          </a:p>
        </p:txBody>
      </p:sp>
      <p:sp>
        <p:nvSpPr>
          <p:cNvPr id="6" name="TextBox 5"/>
          <p:cNvSpPr txBox="1"/>
          <p:nvPr/>
        </p:nvSpPr>
        <p:spPr>
          <a:xfrm>
            <a:off x="537308" y="4629381"/>
            <a:ext cx="7414846" cy="369332"/>
          </a:xfrm>
          <a:prstGeom prst="rect">
            <a:avLst/>
          </a:prstGeom>
          <a:noFill/>
        </p:spPr>
        <p:txBody>
          <a:bodyPr wrap="square" rtlCol="0">
            <a:spAutoFit/>
          </a:bodyPr>
          <a:lstStyle/>
          <a:p>
            <a:r>
              <a:rPr lang="en-US" sz="900" dirty="0" smtClean="0">
                <a:solidFill>
                  <a:srgbClr val="7F7F7F"/>
                </a:solidFill>
                <a:latin typeface="Arial"/>
                <a:cs typeface="Arial"/>
              </a:rPr>
              <a:t>“FACEWASH AND GO,” MINTEL, JANUARY 2013</a:t>
            </a:r>
            <a:endParaRPr lang="en-US" sz="900" dirty="0">
              <a:solidFill>
                <a:srgbClr val="7F7F7F"/>
              </a:solidFill>
              <a:latin typeface="Arial"/>
              <a:cs typeface="Arial"/>
            </a:endParaRPr>
          </a:p>
          <a:p>
            <a:endParaRPr lang="en-US" sz="900" dirty="0">
              <a:solidFill>
                <a:srgbClr val="7F7F7F"/>
              </a:solidFill>
              <a:latin typeface="Arial"/>
              <a:cs typeface="Arial"/>
            </a:endParaRPr>
          </a:p>
        </p:txBody>
      </p:sp>
      <p:pic>
        <p:nvPicPr>
          <p:cNvPr id="7" name="Picture 6"/>
          <p:cNvPicPr>
            <a:picLocks noChangeAspect="1"/>
          </p:cNvPicPr>
          <p:nvPr/>
        </p:nvPicPr>
        <p:blipFill>
          <a:blip r:embed="rId3"/>
          <a:stretch>
            <a:fillRect/>
          </a:stretch>
        </p:blipFill>
        <p:spPr>
          <a:xfrm>
            <a:off x="537307" y="1002374"/>
            <a:ext cx="3346543" cy="2692846"/>
          </a:xfrm>
          <a:prstGeom prst="rect">
            <a:avLst/>
          </a:prstGeom>
        </p:spPr>
      </p:pic>
      <p:sp>
        <p:nvSpPr>
          <p:cNvPr id="8" name="Title 1"/>
          <p:cNvSpPr txBox="1">
            <a:spLocks/>
          </p:cNvSpPr>
          <p:nvPr/>
        </p:nvSpPr>
        <p:spPr>
          <a:xfrm rot="16200000">
            <a:off x="-1074497" y="1420612"/>
            <a:ext cx="2277892" cy="2255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ĐÁNH GIÁ: XU HƯỚNG</a:t>
            </a:r>
          </a:p>
        </p:txBody>
      </p:sp>
    </p:spTree>
    <p:extLst>
      <p:ext uri="{BB962C8B-B14F-4D97-AF65-F5344CB8AC3E}">
        <p14:creationId xmlns:p14="http://schemas.microsoft.com/office/powerpoint/2010/main" val="423599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M09500731 ageloc head blue.jpg"/>
          <p:cNvPicPr>
            <a:picLocks noChangeAspect="1"/>
          </p:cNvPicPr>
          <p:nvPr/>
        </p:nvPicPr>
        <p:blipFill rotWithShape="1">
          <a:blip r:embed="rId2" cstate="print">
            <a:extLst>
              <a:ext uri="{28A0092B-C50C-407E-A947-70E740481C1C}">
                <a14:useLocalDpi xmlns:a14="http://schemas.microsoft.com/office/drawing/2010/main"/>
              </a:ext>
            </a:extLst>
          </a:blip>
          <a:srcRect l="-1881"/>
          <a:stretch/>
        </p:blipFill>
        <p:spPr>
          <a:xfrm>
            <a:off x="125119" y="0"/>
            <a:ext cx="9134471" cy="5218011"/>
          </a:xfrm>
          <a:prstGeom prst="rect">
            <a:avLst/>
          </a:prstGeom>
        </p:spPr>
      </p:pic>
      <p:pic>
        <p:nvPicPr>
          <p:cNvPr id="2" name="Picture 1"/>
          <p:cNvPicPr>
            <a:picLocks noChangeAspect="1"/>
          </p:cNvPicPr>
          <p:nvPr/>
        </p:nvPicPr>
        <p:blipFill>
          <a:blip r:embed="rId3"/>
          <a:stretch>
            <a:fillRect/>
          </a:stretch>
        </p:blipFill>
        <p:spPr>
          <a:xfrm>
            <a:off x="0" y="0"/>
            <a:ext cx="293748" cy="5218011"/>
          </a:xfrm>
          <a:prstGeom prst="rect">
            <a:avLst/>
          </a:prstGeom>
        </p:spPr>
      </p:pic>
      <p:sp>
        <p:nvSpPr>
          <p:cNvPr id="4" name="Title 1"/>
          <p:cNvSpPr txBox="1">
            <a:spLocks/>
          </p:cNvSpPr>
          <p:nvPr/>
        </p:nvSpPr>
        <p:spPr>
          <a:xfrm>
            <a:off x="525692" y="303335"/>
            <a:ext cx="10565641" cy="45108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err="1" smtClean="0">
                <a:solidFill>
                  <a:srgbClr val="3BB0C9"/>
                </a:solidFill>
                <a:latin typeface="Arial"/>
                <a:cs typeface="Arial"/>
              </a:rPr>
              <a:t>Ngành</a:t>
            </a:r>
            <a:r>
              <a:rPr lang="en-US" sz="2800" dirty="0" smtClean="0">
                <a:solidFill>
                  <a:srgbClr val="3BB0C9"/>
                </a:solidFill>
                <a:latin typeface="Arial"/>
                <a:cs typeface="Arial"/>
              </a:rPr>
              <a:t> </a:t>
            </a:r>
            <a:r>
              <a:rPr lang="en-US" sz="2800" dirty="0" err="1" smtClean="0">
                <a:solidFill>
                  <a:srgbClr val="3BB0C9"/>
                </a:solidFill>
                <a:latin typeface="Arial"/>
                <a:cs typeface="Arial"/>
              </a:rPr>
              <a:t>chăm</a:t>
            </a:r>
            <a:r>
              <a:rPr lang="en-US" sz="2800" dirty="0" smtClean="0">
                <a:solidFill>
                  <a:srgbClr val="3BB0C9"/>
                </a:solidFill>
                <a:latin typeface="Arial"/>
                <a:cs typeface="Arial"/>
              </a:rPr>
              <a:t> </a:t>
            </a:r>
            <a:r>
              <a:rPr lang="en-US" sz="2800" dirty="0" err="1" smtClean="0">
                <a:solidFill>
                  <a:srgbClr val="3BB0C9"/>
                </a:solidFill>
                <a:latin typeface="Arial"/>
                <a:cs typeface="Arial"/>
              </a:rPr>
              <a:t>sóc</a:t>
            </a:r>
            <a:r>
              <a:rPr lang="en-US" sz="2800" dirty="0" smtClean="0">
                <a:solidFill>
                  <a:srgbClr val="3BB0C9"/>
                </a:solidFill>
                <a:latin typeface="Arial"/>
                <a:cs typeface="Arial"/>
              </a:rPr>
              <a:t> </a:t>
            </a:r>
            <a:r>
              <a:rPr lang="en-US" sz="2800" dirty="0" err="1" smtClean="0">
                <a:solidFill>
                  <a:srgbClr val="3BB0C9"/>
                </a:solidFill>
                <a:latin typeface="Arial"/>
                <a:cs typeface="Arial"/>
              </a:rPr>
              <a:t>sắc</a:t>
            </a:r>
            <a:r>
              <a:rPr lang="en-US" sz="2800" dirty="0" smtClean="0">
                <a:solidFill>
                  <a:srgbClr val="3BB0C9"/>
                </a:solidFill>
                <a:latin typeface="Arial"/>
                <a:cs typeface="Arial"/>
              </a:rPr>
              <a:t> </a:t>
            </a:r>
            <a:r>
              <a:rPr lang="en-US" sz="2800" dirty="0" err="1" smtClean="0">
                <a:solidFill>
                  <a:srgbClr val="3BB0C9"/>
                </a:solidFill>
                <a:latin typeface="Arial"/>
                <a:cs typeface="Arial"/>
              </a:rPr>
              <a:t>đẹp</a:t>
            </a:r>
            <a:r>
              <a:rPr lang="en-US" sz="2800" dirty="0" smtClean="0">
                <a:solidFill>
                  <a:srgbClr val="3BB0C9"/>
                </a:solidFill>
                <a:latin typeface="Arial"/>
                <a:cs typeface="Arial"/>
              </a:rPr>
              <a:t> </a:t>
            </a:r>
            <a:r>
              <a:rPr lang="en-US" sz="2800" dirty="0" err="1" smtClean="0">
                <a:solidFill>
                  <a:srgbClr val="3BB0C9"/>
                </a:solidFill>
                <a:latin typeface="Arial"/>
                <a:cs typeface="Arial"/>
              </a:rPr>
              <a:t>hiện</a:t>
            </a:r>
            <a:r>
              <a:rPr lang="en-US" sz="2800" dirty="0" smtClean="0">
                <a:solidFill>
                  <a:srgbClr val="3BB0C9"/>
                </a:solidFill>
                <a:latin typeface="Arial"/>
                <a:cs typeface="Arial"/>
              </a:rPr>
              <a:t> </a:t>
            </a:r>
            <a:r>
              <a:rPr lang="en-US" sz="2800" dirty="0" err="1" smtClean="0">
                <a:solidFill>
                  <a:srgbClr val="3BB0C9"/>
                </a:solidFill>
                <a:latin typeface="Arial"/>
                <a:cs typeface="Arial"/>
              </a:rPr>
              <a:t>đại</a:t>
            </a:r>
            <a:r>
              <a:rPr lang="en-US" sz="2800" dirty="0" smtClean="0">
                <a:solidFill>
                  <a:srgbClr val="3BB0C9"/>
                </a:solidFill>
                <a:latin typeface="Arial"/>
                <a:cs typeface="Arial"/>
              </a:rPr>
              <a:t> </a:t>
            </a:r>
            <a:r>
              <a:rPr lang="en-US" sz="2800" dirty="0" err="1" smtClean="0">
                <a:solidFill>
                  <a:srgbClr val="3BB0C9"/>
                </a:solidFill>
                <a:latin typeface="Arial"/>
                <a:cs typeface="Arial"/>
              </a:rPr>
              <a:t>với</a:t>
            </a:r>
            <a:r>
              <a:rPr lang="en-US" sz="2800" dirty="0" smtClean="0">
                <a:solidFill>
                  <a:srgbClr val="3BB0C9"/>
                </a:solidFill>
                <a:latin typeface="Arial"/>
                <a:cs typeface="Arial"/>
              </a:rPr>
              <a:t> </a:t>
            </a:r>
            <a:r>
              <a:rPr lang="en-US" sz="2800" dirty="0" err="1" smtClean="0">
                <a:solidFill>
                  <a:srgbClr val="3BB0C9"/>
                </a:solidFill>
                <a:latin typeface="Arial"/>
                <a:cs typeface="Arial"/>
              </a:rPr>
              <a:t>nhiều</a:t>
            </a:r>
            <a:r>
              <a:rPr lang="en-US" sz="2800" dirty="0" smtClean="0">
                <a:solidFill>
                  <a:srgbClr val="3BB0C9"/>
                </a:solidFill>
                <a:latin typeface="Arial"/>
                <a:cs typeface="Arial"/>
              </a:rPr>
              <a:t> </a:t>
            </a:r>
            <a:r>
              <a:rPr lang="en-US" sz="2800" dirty="0" err="1" smtClean="0">
                <a:solidFill>
                  <a:srgbClr val="3BB0C9"/>
                </a:solidFill>
                <a:latin typeface="Arial"/>
                <a:cs typeface="Arial"/>
              </a:rPr>
              <a:t>tiện</a:t>
            </a:r>
            <a:r>
              <a:rPr lang="en-US" sz="2800" dirty="0" smtClean="0">
                <a:solidFill>
                  <a:srgbClr val="3BB0C9"/>
                </a:solidFill>
                <a:latin typeface="Arial"/>
                <a:cs typeface="Arial"/>
              </a:rPr>
              <a:t> </a:t>
            </a:r>
            <a:r>
              <a:rPr lang="en-US" sz="2800" dirty="0" err="1" smtClean="0">
                <a:solidFill>
                  <a:srgbClr val="3BB0C9"/>
                </a:solidFill>
                <a:latin typeface="Arial"/>
                <a:cs typeface="Arial"/>
              </a:rPr>
              <a:t>ích</a:t>
            </a:r>
            <a:r>
              <a:rPr lang="en-US" sz="2800" dirty="0" smtClean="0">
                <a:solidFill>
                  <a:srgbClr val="3BB0C9"/>
                </a:solidFill>
                <a:latin typeface="Arial"/>
                <a:cs typeface="Arial"/>
              </a:rPr>
              <a:t> </a:t>
            </a:r>
          </a:p>
          <a:p>
            <a:pPr algn="l">
              <a:lnSpc>
                <a:spcPts val="4500"/>
              </a:lnSpc>
            </a:pPr>
            <a:r>
              <a:rPr lang="en-US" sz="2800" dirty="0" err="1" smtClean="0">
                <a:solidFill>
                  <a:srgbClr val="3BB0C9"/>
                </a:solidFill>
                <a:latin typeface="Arial"/>
                <a:cs typeface="Arial"/>
              </a:rPr>
              <a:t>đang</a:t>
            </a:r>
            <a:r>
              <a:rPr lang="en-US" sz="2800" dirty="0" smtClean="0">
                <a:solidFill>
                  <a:srgbClr val="3BB0C9"/>
                </a:solidFill>
                <a:latin typeface="Arial"/>
                <a:cs typeface="Arial"/>
              </a:rPr>
              <a:t> </a:t>
            </a:r>
            <a:r>
              <a:rPr lang="en-US" sz="2800" dirty="0" err="1" smtClean="0">
                <a:solidFill>
                  <a:srgbClr val="3BB0C9"/>
                </a:solidFill>
                <a:latin typeface="Arial"/>
                <a:cs typeface="Arial"/>
              </a:rPr>
              <a:t>có</a:t>
            </a:r>
            <a:r>
              <a:rPr lang="en-US" sz="2800" dirty="0" smtClean="0">
                <a:solidFill>
                  <a:srgbClr val="3BB0C9"/>
                </a:solidFill>
                <a:latin typeface="Arial"/>
                <a:cs typeface="Arial"/>
              </a:rPr>
              <a:t> </a:t>
            </a:r>
            <a:r>
              <a:rPr lang="en-US" sz="2800" dirty="0" err="1" smtClean="0">
                <a:solidFill>
                  <a:srgbClr val="3BB0C9"/>
                </a:solidFill>
                <a:latin typeface="Arial"/>
                <a:cs typeface="Arial"/>
              </a:rPr>
              <a:t>nhu</a:t>
            </a:r>
            <a:r>
              <a:rPr lang="en-US" sz="2800" dirty="0" smtClean="0">
                <a:solidFill>
                  <a:srgbClr val="3BB0C9"/>
                </a:solidFill>
                <a:latin typeface="Arial"/>
                <a:cs typeface="Arial"/>
              </a:rPr>
              <a:t> </a:t>
            </a:r>
            <a:r>
              <a:rPr lang="en-US" sz="2800" dirty="0" err="1" smtClean="0">
                <a:solidFill>
                  <a:srgbClr val="3BB0C9"/>
                </a:solidFill>
                <a:latin typeface="Arial"/>
                <a:cs typeface="Arial"/>
              </a:rPr>
              <a:t>cầu</a:t>
            </a:r>
            <a:r>
              <a:rPr lang="en-US" sz="2800" dirty="0" smtClean="0">
                <a:solidFill>
                  <a:srgbClr val="3BB0C9"/>
                </a:solidFill>
                <a:latin typeface="Arial"/>
                <a:cs typeface="Arial"/>
              </a:rPr>
              <a:t> </a:t>
            </a:r>
            <a:r>
              <a:rPr lang="en-US" sz="2800" dirty="0" err="1" smtClean="0">
                <a:solidFill>
                  <a:srgbClr val="3BB0C9"/>
                </a:solidFill>
                <a:latin typeface="Arial"/>
                <a:cs typeface="Arial"/>
              </a:rPr>
              <a:t>cao</a:t>
            </a:r>
            <a:r>
              <a:rPr lang="en-US" sz="2800" dirty="0" smtClean="0">
                <a:solidFill>
                  <a:srgbClr val="3BB0C9"/>
                </a:solidFill>
                <a:latin typeface="Arial"/>
                <a:cs typeface="Arial"/>
              </a:rPr>
              <a:t>.</a:t>
            </a:r>
            <a:endParaRPr lang="en-US" sz="2800" dirty="0">
              <a:solidFill>
                <a:srgbClr val="3BB0C9"/>
              </a:solidFill>
              <a:latin typeface="Arial"/>
              <a:cs typeface="Arial"/>
            </a:endParaRPr>
          </a:p>
        </p:txBody>
      </p:sp>
      <p:sp>
        <p:nvSpPr>
          <p:cNvPr id="5" name="Content Placeholder 2"/>
          <p:cNvSpPr>
            <a:spLocks noGrp="1"/>
          </p:cNvSpPr>
          <p:nvPr>
            <p:ph idx="1"/>
          </p:nvPr>
        </p:nvSpPr>
        <p:spPr>
          <a:xfrm>
            <a:off x="4273267" y="3755285"/>
            <a:ext cx="4479388" cy="1117525"/>
          </a:xfrm>
        </p:spPr>
        <p:txBody>
          <a:bodyPr>
            <a:noAutofit/>
          </a:bodyPr>
          <a:lstStyle/>
          <a:p>
            <a:pPr marL="0" indent="0">
              <a:buNone/>
            </a:pPr>
            <a:r>
              <a:rPr lang="en-US" sz="2200" dirty="0" smtClean="0">
                <a:solidFill>
                  <a:schemeClr val="accent5"/>
                </a:solidFill>
                <a:latin typeface="Arial"/>
                <a:cs typeface="Arial"/>
              </a:rPr>
              <a:t>PHỤ NỮ MUỐN SỞ HỮU MỘT THIẾT BỊ LÀM ĐẸP MỚI</a:t>
            </a:r>
            <a:endParaRPr lang="en-US" sz="2200" dirty="0">
              <a:solidFill>
                <a:schemeClr val="accent5"/>
              </a:solidFill>
              <a:latin typeface="Arial"/>
              <a:cs typeface="Arial"/>
            </a:endParaRPr>
          </a:p>
        </p:txBody>
      </p:sp>
      <p:sp>
        <p:nvSpPr>
          <p:cNvPr id="6" name="TextBox 5"/>
          <p:cNvSpPr txBox="1"/>
          <p:nvPr/>
        </p:nvSpPr>
        <p:spPr>
          <a:xfrm>
            <a:off x="3726891" y="4745694"/>
            <a:ext cx="6821619" cy="215444"/>
          </a:xfrm>
          <a:prstGeom prst="rect">
            <a:avLst/>
          </a:prstGeom>
          <a:noFill/>
        </p:spPr>
        <p:txBody>
          <a:bodyPr wrap="square" rtlCol="0">
            <a:spAutoFit/>
          </a:bodyPr>
          <a:lstStyle/>
          <a:p>
            <a:r>
              <a:rPr lang="en-US" sz="800" dirty="0" smtClean="0">
                <a:solidFill>
                  <a:schemeClr val="tx1">
                    <a:lumMod val="50000"/>
                    <a:lumOff val="50000"/>
                  </a:schemeClr>
                </a:solidFill>
                <a:latin typeface="Arial"/>
                <a:cs typeface="Arial"/>
              </a:rPr>
              <a:t>“BEAUTY DEVICES ARE ‘CREATING A NEW BENCHMARK IN FACIAL SKINCARE,’” COSMETICS DESIGN, 2013</a:t>
            </a:r>
            <a:endParaRPr lang="en-US" sz="800" dirty="0">
              <a:solidFill>
                <a:schemeClr val="tx1">
                  <a:lumMod val="50000"/>
                  <a:lumOff val="50000"/>
                </a:schemeClr>
              </a:solidFill>
              <a:latin typeface="Arial"/>
              <a:cs typeface="Arial"/>
            </a:endParaRPr>
          </a:p>
        </p:txBody>
      </p:sp>
      <p:sp>
        <p:nvSpPr>
          <p:cNvPr id="7" name="Rectangle 6"/>
          <p:cNvSpPr/>
          <p:nvPr/>
        </p:nvSpPr>
        <p:spPr>
          <a:xfrm>
            <a:off x="4303569" y="2806105"/>
            <a:ext cx="1981344" cy="1169551"/>
          </a:xfrm>
          <a:prstGeom prst="rect">
            <a:avLst/>
          </a:prstGeom>
        </p:spPr>
        <p:txBody>
          <a:bodyPr wrap="none">
            <a:spAutoFit/>
          </a:bodyPr>
          <a:lstStyle/>
          <a:p>
            <a:pPr lvl="0">
              <a:spcBef>
                <a:spcPct val="20000"/>
              </a:spcBef>
            </a:pPr>
            <a:r>
              <a:rPr lang="en-US" sz="7000" dirty="0" smtClean="0">
                <a:solidFill>
                  <a:srgbClr val="4BACC6"/>
                </a:solidFill>
                <a:latin typeface="Arial"/>
                <a:cs typeface="Arial"/>
              </a:rPr>
              <a:t>70% </a:t>
            </a:r>
            <a:endParaRPr lang="en-US" sz="7000" dirty="0">
              <a:solidFill>
                <a:srgbClr val="4BACC6"/>
              </a:solidFill>
              <a:latin typeface="Arial"/>
              <a:cs typeface="Arial"/>
            </a:endParaRPr>
          </a:p>
        </p:txBody>
      </p:sp>
      <p:sp>
        <p:nvSpPr>
          <p:cNvPr id="9" name="TextBox 8"/>
          <p:cNvSpPr txBox="1"/>
          <p:nvPr/>
        </p:nvSpPr>
        <p:spPr>
          <a:xfrm>
            <a:off x="11589901" y="2256543"/>
            <a:ext cx="184666" cy="369332"/>
          </a:xfrm>
          <a:prstGeom prst="rect">
            <a:avLst/>
          </a:prstGeom>
          <a:noFill/>
        </p:spPr>
        <p:txBody>
          <a:bodyPr wrap="none" rtlCol="0">
            <a:spAutoFit/>
          </a:bodyPr>
          <a:lstStyle/>
          <a:p>
            <a:endParaRPr lang="en-US" dirty="0"/>
          </a:p>
        </p:txBody>
      </p:sp>
      <p:sp>
        <p:nvSpPr>
          <p:cNvPr id="10" name="TextBox 9"/>
          <p:cNvSpPr txBox="1"/>
          <p:nvPr/>
        </p:nvSpPr>
        <p:spPr>
          <a:xfrm>
            <a:off x="-2157694" y="3255341"/>
            <a:ext cx="184666" cy="369332"/>
          </a:xfrm>
          <a:prstGeom prst="rect">
            <a:avLst/>
          </a:prstGeom>
          <a:noFill/>
        </p:spPr>
        <p:txBody>
          <a:bodyPr wrap="none" rtlCol="0">
            <a:spAutoFit/>
          </a:bodyPr>
          <a:lstStyle/>
          <a:p>
            <a:endParaRPr lang="en-US" dirty="0"/>
          </a:p>
        </p:txBody>
      </p:sp>
      <p:sp>
        <p:nvSpPr>
          <p:cNvPr id="11" name="TextBox 10"/>
          <p:cNvSpPr txBox="1"/>
          <p:nvPr/>
        </p:nvSpPr>
        <p:spPr>
          <a:xfrm>
            <a:off x="-1257628" y="1676994"/>
            <a:ext cx="184666" cy="369332"/>
          </a:xfrm>
          <a:prstGeom prst="rect">
            <a:avLst/>
          </a:prstGeom>
          <a:noFill/>
        </p:spPr>
        <p:txBody>
          <a:bodyPr wrap="none" rtlCol="0">
            <a:spAutoFit/>
          </a:bodyPr>
          <a:lstStyle/>
          <a:p>
            <a:endParaRPr lang="en-US" dirty="0"/>
          </a:p>
        </p:txBody>
      </p:sp>
      <p:sp>
        <p:nvSpPr>
          <p:cNvPr id="12" name="TextBox 11"/>
          <p:cNvSpPr txBox="1"/>
          <p:nvPr/>
        </p:nvSpPr>
        <p:spPr>
          <a:xfrm>
            <a:off x="-2897475" y="2416844"/>
            <a:ext cx="184666" cy="369332"/>
          </a:xfrm>
          <a:prstGeom prst="rect">
            <a:avLst/>
          </a:prstGeom>
          <a:noFill/>
        </p:spPr>
        <p:txBody>
          <a:bodyPr wrap="none" rtlCol="0">
            <a:spAutoFit/>
          </a:bodyPr>
          <a:lstStyle/>
          <a:p>
            <a:endParaRPr lang="en-US" dirty="0"/>
          </a:p>
        </p:txBody>
      </p:sp>
      <p:sp>
        <p:nvSpPr>
          <p:cNvPr id="13" name="TextBox 12"/>
          <p:cNvSpPr txBox="1"/>
          <p:nvPr/>
        </p:nvSpPr>
        <p:spPr>
          <a:xfrm>
            <a:off x="10985746" y="1935941"/>
            <a:ext cx="184666" cy="369332"/>
          </a:xfrm>
          <a:prstGeom prst="rect">
            <a:avLst/>
          </a:prstGeom>
          <a:noFill/>
        </p:spPr>
        <p:txBody>
          <a:bodyPr wrap="none" rtlCol="0">
            <a:spAutoFit/>
          </a:bodyPr>
          <a:lstStyle/>
          <a:p>
            <a:endParaRPr lang="en-US"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77549" y="1267748"/>
            <a:ext cx="3081911" cy="1755639"/>
          </a:xfrm>
          <a:prstGeom prst="rect">
            <a:avLst/>
          </a:prstGeom>
        </p:spPr>
      </p:pic>
      <p:sp>
        <p:nvSpPr>
          <p:cNvPr id="15" name="Title 1"/>
          <p:cNvSpPr txBox="1">
            <a:spLocks/>
          </p:cNvSpPr>
          <p:nvPr/>
        </p:nvSpPr>
        <p:spPr>
          <a:xfrm rot="16200000">
            <a:off x="-1074497" y="1420612"/>
            <a:ext cx="2277892" cy="2255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ĐÁNH GIÁ: XU HƯỚNG</a:t>
            </a:r>
          </a:p>
        </p:txBody>
      </p:sp>
    </p:spTree>
    <p:extLst>
      <p:ext uri="{BB962C8B-B14F-4D97-AF65-F5344CB8AC3E}">
        <p14:creationId xmlns:p14="http://schemas.microsoft.com/office/powerpoint/2010/main" val="708624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0930250Background_048_Blue_NSERUM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247261" cy="5143500"/>
          </a:xfrm>
          <a:prstGeom prst="rect">
            <a:avLst/>
          </a:prstGeom>
        </p:spPr>
      </p:pic>
      <p:sp>
        <p:nvSpPr>
          <p:cNvPr id="4" name="Title 1"/>
          <p:cNvSpPr txBox="1">
            <a:spLocks/>
          </p:cNvSpPr>
          <p:nvPr/>
        </p:nvSpPr>
        <p:spPr>
          <a:xfrm>
            <a:off x="438158" y="1879602"/>
            <a:ext cx="8705841" cy="123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5000" dirty="0" smtClean="0">
                <a:solidFill>
                  <a:schemeClr val="bg1"/>
                </a:solidFill>
                <a:latin typeface="Arial"/>
                <a:cs typeface="Arial"/>
              </a:rPr>
              <a:t>ĐÁNH GIÁ: THÔNG TIN</a:t>
            </a:r>
            <a:endParaRPr lang="en-US" sz="5000" dirty="0">
              <a:solidFill>
                <a:schemeClr val="bg1"/>
              </a:solidFill>
              <a:latin typeface="Arial"/>
              <a:cs typeface="Arial"/>
            </a:endParaRPr>
          </a:p>
        </p:txBody>
      </p:sp>
      <p:sp>
        <p:nvSpPr>
          <p:cNvPr id="5" name="Title 1"/>
          <p:cNvSpPr txBox="1">
            <a:spLocks/>
          </p:cNvSpPr>
          <p:nvPr/>
        </p:nvSpPr>
        <p:spPr>
          <a:xfrm>
            <a:off x="474442" y="2559663"/>
            <a:ext cx="6075213" cy="84878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rgbClr val="3BB0C9"/>
                </a:solidFill>
                <a:latin typeface="Arial"/>
                <a:cs typeface="Arial"/>
              </a:rPr>
              <a:t>NHỮNG ĐIỂM CHÍNH ĐÃ ĐƯỢC PHÊ DUYỆT</a:t>
            </a:r>
            <a:endParaRPr lang="en-US" sz="2000" dirty="0">
              <a:solidFill>
                <a:srgbClr val="3BB0C9"/>
              </a:solidFill>
              <a:latin typeface="Arial"/>
              <a:cs typeface="Arial"/>
            </a:endParaRPr>
          </a:p>
        </p:txBody>
      </p:sp>
    </p:spTree>
    <p:extLst>
      <p:ext uri="{BB962C8B-B14F-4D97-AF65-F5344CB8AC3E}">
        <p14:creationId xmlns:p14="http://schemas.microsoft.com/office/powerpoint/2010/main" val="30040773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M15020009_151 clone.jpg"/>
          <p:cNvPicPr>
            <a:picLocks noChangeAspect="1"/>
          </p:cNvPicPr>
          <p:nvPr/>
        </p:nvPicPr>
        <p:blipFill rotWithShape="1">
          <a:blip r:embed="rId2" cstate="print">
            <a:extLst>
              <a:ext uri="{28A0092B-C50C-407E-A947-70E740481C1C}">
                <a14:useLocalDpi xmlns:a14="http://schemas.microsoft.com/office/drawing/2010/main"/>
              </a:ext>
            </a:extLst>
          </a:blip>
          <a:srcRect l="-1593"/>
          <a:stretch/>
        </p:blipFill>
        <p:spPr>
          <a:xfrm>
            <a:off x="49867" y="0"/>
            <a:ext cx="9094134" cy="5214469"/>
          </a:xfrm>
          <a:prstGeom prst="rect">
            <a:avLst/>
          </a:prstGeom>
        </p:spPr>
      </p:pic>
      <p:pic>
        <p:nvPicPr>
          <p:cNvPr id="2" name="Picture 1"/>
          <p:cNvPicPr>
            <a:picLocks noChangeAspect="1"/>
          </p:cNvPicPr>
          <p:nvPr/>
        </p:nvPicPr>
        <p:blipFill>
          <a:blip r:embed="rId3"/>
          <a:stretch>
            <a:fillRect/>
          </a:stretch>
        </p:blipFill>
        <p:spPr>
          <a:xfrm>
            <a:off x="0" y="-59765"/>
            <a:ext cx="283882" cy="5274235"/>
          </a:xfrm>
          <a:prstGeom prst="rect">
            <a:avLst/>
          </a:prstGeom>
        </p:spPr>
      </p:pic>
      <p:sp>
        <p:nvSpPr>
          <p:cNvPr id="3" name="Title 1"/>
          <p:cNvSpPr txBox="1">
            <a:spLocks/>
          </p:cNvSpPr>
          <p:nvPr/>
        </p:nvSpPr>
        <p:spPr>
          <a:xfrm rot="16200000">
            <a:off x="-1521401" y="1886827"/>
            <a:ext cx="3142787"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smtClean="0">
                <a:solidFill>
                  <a:schemeClr val="bg1"/>
                </a:solidFill>
                <a:latin typeface="Arial"/>
                <a:cs typeface="Arial"/>
              </a:rPr>
              <a:t>ĐÁNH GIÁ: THÔNG TIN</a:t>
            </a:r>
            <a:endParaRPr lang="en-US" sz="1300" dirty="0">
              <a:solidFill>
                <a:schemeClr val="bg1"/>
              </a:solidFill>
              <a:latin typeface="Arial"/>
              <a:cs typeface="Arial"/>
            </a:endParaRPr>
          </a:p>
        </p:txBody>
      </p:sp>
      <p:sp>
        <p:nvSpPr>
          <p:cNvPr id="7" name="Title 1"/>
          <p:cNvSpPr txBox="1">
            <a:spLocks/>
          </p:cNvSpPr>
          <p:nvPr/>
        </p:nvSpPr>
        <p:spPr>
          <a:xfrm>
            <a:off x="695381" y="175401"/>
            <a:ext cx="8053918" cy="7240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smtClean="0">
                <a:solidFill>
                  <a:srgbClr val="3BB0C9"/>
                </a:solidFill>
                <a:latin typeface="Arial"/>
                <a:cs typeface="Arial"/>
              </a:rPr>
              <a:t>KHOA HỌC CHỐNG LÃO HÓA TÂN TIẾN</a:t>
            </a:r>
            <a:endParaRPr lang="en-US" sz="2800" dirty="0">
              <a:solidFill>
                <a:srgbClr val="3BB0C9"/>
              </a:solidFill>
              <a:latin typeface="Arial"/>
              <a:cs typeface="Arial"/>
            </a:endParaRPr>
          </a:p>
        </p:txBody>
      </p:sp>
      <p:sp>
        <p:nvSpPr>
          <p:cNvPr id="8" name="Rectangle 7"/>
          <p:cNvSpPr/>
          <p:nvPr/>
        </p:nvSpPr>
        <p:spPr>
          <a:xfrm>
            <a:off x="685974" y="882289"/>
            <a:ext cx="6531417" cy="1938992"/>
          </a:xfrm>
          <a:prstGeom prst="rect">
            <a:avLst/>
          </a:prstGeom>
        </p:spPr>
        <p:txBody>
          <a:bodyPr wrap="square">
            <a:spAutoFit/>
          </a:bodyPr>
          <a:lstStyle/>
          <a:p>
            <a:pPr>
              <a:lnSpc>
                <a:spcPts val="2400"/>
              </a:lnSpc>
              <a:buClr>
                <a:srgbClr val="1F365E"/>
              </a:buClr>
              <a:buSzPct val="50000"/>
            </a:pPr>
            <a:r>
              <a:rPr lang="en-US" sz="2200" dirty="0" err="1" smtClean="0">
                <a:solidFill>
                  <a:schemeClr val="bg1">
                    <a:lumMod val="50000"/>
                  </a:schemeClr>
                </a:solidFill>
                <a:latin typeface="Arial"/>
                <a:cs typeface="Arial"/>
              </a:rPr>
              <a:t>ageLOC</a:t>
            </a:r>
            <a:r>
              <a:rPr lang="en-US" sz="2200" dirty="0" smtClean="0">
                <a:solidFill>
                  <a:schemeClr val="bg1">
                    <a:lumMod val="50000"/>
                  </a:schemeClr>
                </a:solidFill>
                <a:latin typeface="Arial"/>
                <a:cs typeface="Arial"/>
              </a:rPr>
              <a:t> </a:t>
            </a:r>
            <a:r>
              <a:rPr lang="en-US" sz="2200" dirty="0">
                <a:solidFill>
                  <a:schemeClr val="bg1">
                    <a:lumMod val="50000"/>
                  </a:schemeClr>
                </a:solidFill>
                <a:latin typeface="Arial"/>
                <a:cs typeface="Arial"/>
              </a:rPr>
              <a:t>Me </a:t>
            </a:r>
            <a:r>
              <a:rPr lang="en-US" sz="2200" dirty="0" err="1" smtClean="0">
                <a:solidFill>
                  <a:schemeClr val="bg1">
                    <a:lumMod val="50000"/>
                  </a:schemeClr>
                </a:solidFill>
                <a:latin typeface="Arial"/>
                <a:cs typeface="Arial"/>
              </a:rPr>
              <a:t>mang</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đến</a:t>
            </a:r>
            <a:r>
              <a:rPr lang="en-US" sz="2200" dirty="0" smtClean="0">
                <a:solidFill>
                  <a:schemeClr val="bg1">
                    <a:lumMod val="50000"/>
                  </a:schemeClr>
                </a:solidFill>
                <a:latin typeface="Arial"/>
                <a:cs typeface="Arial"/>
              </a:rPr>
              <a:t> </a:t>
            </a:r>
            <a:r>
              <a:rPr lang="en-US" sz="2200" dirty="0" err="1" smtClean="0">
                <a:solidFill>
                  <a:schemeClr val="accent5"/>
                </a:solidFill>
                <a:latin typeface="Arial"/>
                <a:cs typeface="Arial"/>
              </a:rPr>
              <a:t>khoa</a:t>
            </a:r>
            <a:r>
              <a:rPr lang="en-US" sz="2200" dirty="0" smtClean="0">
                <a:solidFill>
                  <a:schemeClr val="accent5"/>
                </a:solidFill>
                <a:latin typeface="Arial"/>
                <a:cs typeface="Arial"/>
              </a:rPr>
              <a:t> </a:t>
            </a:r>
            <a:r>
              <a:rPr lang="en-US" sz="2200" dirty="0" err="1" smtClean="0">
                <a:solidFill>
                  <a:schemeClr val="accent5"/>
                </a:solidFill>
                <a:latin typeface="Arial"/>
                <a:cs typeface="Arial"/>
              </a:rPr>
              <a:t>học</a:t>
            </a:r>
            <a:r>
              <a:rPr lang="en-US" sz="2200" dirty="0" smtClean="0">
                <a:solidFill>
                  <a:schemeClr val="accent5"/>
                </a:solidFill>
                <a:latin typeface="Arial"/>
                <a:cs typeface="Arial"/>
              </a:rPr>
              <a:t> </a:t>
            </a:r>
            <a:r>
              <a:rPr lang="en-US" sz="2200" dirty="0" err="1" smtClean="0">
                <a:solidFill>
                  <a:schemeClr val="accent5"/>
                </a:solidFill>
                <a:latin typeface="Arial"/>
                <a:cs typeface="Arial"/>
              </a:rPr>
              <a:t>chống</a:t>
            </a:r>
            <a:r>
              <a:rPr lang="en-US" sz="2200" dirty="0" smtClean="0">
                <a:solidFill>
                  <a:schemeClr val="accent5"/>
                </a:solidFill>
                <a:latin typeface="Arial"/>
                <a:cs typeface="Arial"/>
              </a:rPr>
              <a:t> </a:t>
            </a:r>
            <a:r>
              <a:rPr lang="en-US" sz="2200" dirty="0" err="1" smtClean="0">
                <a:solidFill>
                  <a:schemeClr val="accent5"/>
                </a:solidFill>
                <a:latin typeface="Arial"/>
                <a:cs typeface="Arial"/>
              </a:rPr>
              <a:t>lão</a:t>
            </a:r>
            <a:r>
              <a:rPr lang="en-US" sz="2200" dirty="0" smtClean="0">
                <a:solidFill>
                  <a:schemeClr val="accent5"/>
                </a:solidFill>
                <a:latin typeface="Arial"/>
                <a:cs typeface="Arial"/>
              </a:rPr>
              <a:t> </a:t>
            </a:r>
            <a:r>
              <a:rPr lang="en-US" sz="2200" dirty="0" err="1" smtClean="0">
                <a:solidFill>
                  <a:schemeClr val="accent5"/>
                </a:solidFill>
                <a:latin typeface="Arial"/>
                <a:cs typeface="Arial"/>
              </a:rPr>
              <a:t>hóa</a:t>
            </a:r>
            <a:r>
              <a:rPr lang="en-US" sz="2200" dirty="0" smtClean="0">
                <a:solidFill>
                  <a:schemeClr val="accent5"/>
                </a:solidFill>
                <a:latin typeface="Arial"/>
                <a:cs typeface="Arial"/>
              </a:rPr>
              <a:t> </a:t>
            </a:r>
            <a:r>
              <a:rPr lang="en-US" sz="2200" dirty="0" err="1" smtClean="0">
                <a:solidFill>
                  <a:schemeClr val="accent5"/>
                </a:solidFill>
                <a:latin typeface="Arial"/>
                <a:cs typeface="Arial"/>
              </a:rPr>
              <a:t>tiên</a:t>
            </a:r>
            <a:r>
              <a:rPr lang="en-US" sz="2200" dirty="0" smtClean="0">
                <a:solidFill>
                  <a:schemeClr val="accent5"/>
                </a:solidFill>
                <a:latin typeface="Arial"/>
                <a:cs typeface="Arial"/>
              </a:rPr>
              <a:t> </a:t>
            </a:r>
            <a:r>
              <a:rPr lang="en-US" sz="2200" dirty="0" err="1" smtClean="0">
                <a:solidFill>
                  <a:schemeClr val="accent5"/>
                </a:solidFill>
                <a:latin typeface="Arial"/>
                <a:cs typeface="Arial"/>
              </a:rPr>
              <a:t>tiến</a:t>
            </a:r>
            <a:r>
              <a:rPr lang="en-US" sz="2200" dirty="0" smtClean="0">
                <a:solidFill>
                  <a:schemeClr val="accent5"/>
                </a:solidFill>
                <a:latin typeface="Arial"/>
                <a:cs typeface="Arial"/>
              </a:rPr>
              <a:t> </a:t>
            </a:r>
            <a:r>
              <a:rPr lang="en-US" sz="2200" dirty="0" err="1" smtClean="0">
                <a:solidFill>
                  <a:schemeClr val="accent5"/>
                </a:solidFill>
                <a:latin typeface="Arial"/>
                <a:cs typeface="Arial"/>
              </a:rPr>
              <a:t>nhất</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của</a:t>
            </a:r>
            <a:r>
              <a:rPr lang="en-US" sz="2200" dirty="0" smtClean="0">
                <a:solidFill>
                  <a:schemeClr val="bg1">
                    <a:lumMod val="50000"/>
                  </a:schemeClr>
                </a:solidFill>
                <a:latin typeface="Arial"/>
                <a:cs typeface="Arial"/>
              </a:rPr>
              <a:t> Nu Skin </a:t>
            </a:r>
            <a:r>
              <a:rPr lang="en-US" sz="2200" dirty="0" err="1" smtClean="0">
                <a:solidFill>
                  <a:schemeClr val="bg1">
                    <a:lumMod val="50000"/>
                  </a:schemeClr>
                </a:solidFill>
                <a:latin typeface="Arial"/>
                <a:cs typeface="Arial"/>
              </a:rPr>
              <a:t>trong</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một</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thiết</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bị</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duy</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nhất</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và</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đầy</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ấn</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tượng</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cho</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một</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trải</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nghiệm</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chăm</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sóc</a:t>
            </a:r>
            <a:r>
              <a:rPr lang="en-US" sz="2200" dirty="0" smtClean="0">
                <a:solidFill>
                  <a:schemeClr val="bg1">
                    <a:lumMod val="50000"/>
                  </a:schemeClr>
                </a:solidFill>
                <a:latin typeface="Arial"/>
                <a:cs typeface="Arial"/>
              </a:rPr>
              <a:t> da </a:t>
            </a:r>
            <a:r>
              <a:rPr lang="en-US" sz="2200" dirty="0" err="1" smtClean="0">
                <a:solidFill>
                  <a:schemeClr val="bg1">
                    <a:lumMod val="50000"/>
                  </a:schemeClr>
                </a:solidFill>
                <a:latin typeface="Arial"/>
                <a:cs typeface="Arial"/>
              </a:rPr>
              <a:t>hoàn</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toàn</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mới</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Những</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sản</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phẩm</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ageLOC</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nhắm</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vào</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nguồn</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gốc</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của</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sự</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lão</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hóa</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nhằm</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giúp</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cho</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bạn</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nhìn</a:t>
            </a:r>
            <a:r>
              <a:rPr lang="en-US" sz="2200" dirty="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và</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cảm</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thấy</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trẻ</a:t>
            </a:r>
            <a:r>
              <a:rPr lang="en-US" sz="2200" dirty="0" smtClean="0">
                <a:solidFill>
                  <a:schemeClr val="bg1">
                    <a:lumMod val="50000"/>
                  </a:schemeClr>
                </a:solidFill>
                <a:latin typeface="Arial"/>
                <a:cs typeface="Arial"/>
              </a:rPr>
              <a:t> </a:t>
            </a:r>
            <a:r>
              <a:rPr lang="en-US" sz="2200" dirty="0" err="1" smtClean="0">
                <a:solidFill>
                  <a:schemeClr val="bg1">
                    <a:lumMod val="50000"/>
                  </a:schemeClr>
                </a:solidFill>
                <a:latin typeface="Arial"/>
                <a:cs typeface="Arial"/>
              </a:rPr>
              <a:t>hơn</a:t>
            </a:r>
            <a:r>
              <a:rPr lang="en-US" sz="2200" dirty="0" smtClean="0">
                <a:solidFill>
                  <a:schemeClr val="bg1">
                    <a:lumMod val="50000"/>
                  </a:schemeClr>
                </a:solidFill>
                <a:latin typeface="Arial"/>
                <a:cs typeface="Arial"/>
              </a:rPr>
              <a:t>.</a:t>
            </a:r>
            <a:endParaRPr lang="en-US" sz="2200" dirty="0">
              <a:solidFill>
                <a:schemeClr val="bg1">
                  <a:lumMod val="50000"/>
                </a:schemeClr>
              </a:solidFill>
              <a:latin typeface="Arial"/>
              <a:cs typeface="Arial"/>
            </a:endParaRPr>
          </a:p>
        </p:txBody>
      </p:sp>
      <p:sp>
        <p:nvSpPr>
          <p:cNvPr id="9" name="Rectangle 8"/>
          <p:cNvSpPr/>
          <p:nvPr/>
        </p:nvSpPr>
        <p:spPr>
          <a:xfrm>
            <a:off x="376590" y="193294"/>
            <a:ext cx="469950" cy="707886"/>
          </a:xfrm>
          <a:prstGeom prst="rect">
            <a:avLst/>
          </a:prstGeom>
        </p:spPr>
        <p:txBody>
          <a:bodyPr wrap="none">
            <a:spAutoFit/>
          </a:bodyPr>
          <a:lstStyle/>
          <a:p>
            <a:r>
              <a:rPr lang="en-US" sz="4000" dirty="0" smtClean="0">
                <a:solidFill>
                  <a:srgbClr val="3BB0C9"/>
                </a:solidFill>
                <a:latin typeface="Arial"/>
                <a:cs typeface="Arial"/>
              </a:rPr>
              <a:t>1</a:t>
            </a:r>
            <a:endParaRPr lang="en-US" sz="4000" dirty="0">
              <a:latin typeface="Arial"/>
              <a:cs typeface="Arial"/>
            </a:endParaRPr>
          </a:p>
        </p:txBody>
      </p:sp>
      <p:sp>
        <p:nvSpPr>
          <p:cNvPr id="10" name="Content Placeholder 2"/>
          <p:cNvSpPr>
            <a:spLocks noGrp="1"/>
          </p:cNvSpPr>
          <p:nvPr>
            <p:ph idx="1"/>
          </p:nvPr>
        </p:nvSpPr>
        <p:spPr>
          <a:xfrm>
            <a:off x="604426" y="2720661"/>
            <a:ext cx="5397499" cy="1606551"/>
          </a:xfrm>
        </p:spPr>
        <p:txBody>
          <a:bodyPr>
            <a:noAutofit/>
          </a:bodyPr>
          <a:lstStyle/>
          <a:p>
            <a:pPr marL="118872" lvl="0" indent="-118872">
              <a:lnSpc>
                <a:spcPts val="2100"/>
              </a:lnSpc>
              <a:spcBef>
                <a:spcPts val="0"/>
              </a:spcBef>
              <a:buClr>
                <a:srgbClr val="1F365E"/>
              </a:buClr>
              <a:buSzPct val="50000"/>
              <a:buNone/>
            </a:pPr>
            <a:r>
              <a:rPr lang="en-US" sz="1600" dirty="0" smtClean="0">
                <a:solidFill>
                  <a:srgbClr val="3BB0C9"/>
                </a:solidFill>
                <a:latin typeface="Arial"/>
                <a:cs typeface="Arial"/>
              </a:rPr>
              <a:t>NHỮNG ĐIỂM CHÍNH</a:t>
            </a:r>
          </a:p>
          <a:p>
            <a:pPr marL="164592" indent="-164592">
              <a:lnSpc>
                <a:spcPts val="2100"/>
              </a:lnSpc>
              <a:spcBef>
                <a:spcPts val="0"/>
              </a:spcBef>
              <a:buClr>
                <a:srgbClr val="3BB0C9"/>
              </a:buClr>
              <a:buSzPct val="50000"/>
              <a:buFont typeface="Wingdings" charset="2"/>
              <a:buChar char=""/>
            </a:pPr>
            <a:r>
              <a:rPr lang="en-US" sz="1800" dirty="0" err="1" smtClean="0">
                <a:solidFill>
                  <a:schemeClr val="tx1">
                    <a:lumMod val="65000"/>
                    <a:lumOff val="35000"/>
                  </a:schemeClr>
                </a:solidFill>
                <a:latin typeface="Arial"/>
                <a:cs typeface="Arial"/>
              </a:rPr>
              <a:t>Những</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công</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thức</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ageLOC</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tiên</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tiến</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nhất</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của</a:t>
            </a:r>
            <a:r>
              <a:rPr lang="en-US" sz="1800" dirty="0" smtClean="0">
                <a:solidFill>
                  <a:schemeClr val="tx1">
                    <a:lumMod val="65000"/>
                    <a:lumOff val="35000"/>
                  </a:schemeClr>
                </a:solidFill>
                <a:latin typeface="Arial"/>
                <a:cs typeface="Arial"/>
              </a:rPr>
              <a:t> Nu Skin </a:t>
            </a:r>
            <a:r>
              <a:rPr lang="en-US" sz="1800" dirty="0" err="1" smtClean="0">
                <a:solidFill>
                  <a:schemeClr val="tx1">
                    <a:lumMod val="65000"/>
                    <a:lumOff val="35000"/>
                  </a:schemeClr>
                </a:solidFill>
                <a:latin typeface="Arial"/>
                <a:cs typeface="Arial"/>
              </a:rPr>
              <a:t>được</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thừa</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hưởng</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từ</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khoa</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học</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chống</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lão</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hóa</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hơn</a:t>
            </a:r>
            <a:r>
              <a:rPr lang="en-US" sz="1800" dirty="0" smtClean="0">
                <a:solidFill>
                  <a:schemeClr val="tx1">
                    <a:lumMod val="65000"/>
                    <a:lumOff val="35000"/>
                  </a:schemeClr>
                </a:solidFill>
                <a:latin typeface="Arial"/>
                <a:cs typeface="Arial"/>
              </a:rPr>
              <a:t> 30 </a:t>
            </a:r>
            <a:r>
              <a:rPr lang="en-US" sz="1800" dirty="0" err="1" smtClean="0">
                <a:solidFill>
                  <a:schemeClr val="tx1">
                    <a:lumMod val="65000"/>
                    <a:lumOff val="35000"/>
                  </a:schemeClr>
                </a:solidFill>
                <a:latin typeface="Arial"/>
                <a:cs typeface="Arial"/>
              </a:rPr>
              <a:t>năm</a:t>
            </a:r>
            <a:r>
              <a:rPr lang="en-US" sz="1800" dirty="0" smtClean="0">
                <a:solidFill>
                  <a:schemeClr val="tx1">
                    <a:lumMod val="65000"/>
                    <a:lumOff val="35000"/>
                  </a:schemeClr>
                </a:solidFill>
                <a:latin typeface="Arial"/>
                <a:cs typeface="Arial"/>
              </a:rPr>
              <a:t> qua.</a:t>
            </a:r>
          </a:p>
          <a:p>
            <a:pPr marL="164592" indent="-164592">
              <a:lnSpc>
                <a:spcPts val="2100"/>
              </a:lnSpc>
              <a:spcBef>
                <a:spcPts val="0"/>
              </a:spcBef>
              <a:buClr>
                <a:srgbClr val="3BB0C9"/>
              </a:buClr>
              <a:buSzPct val="50000"/>
              <a:buFont typeface="Wingdings" charset="2"/>
              <a:buChar char=""/>
            </a:pPr>
            <a:r>
              <a:rPr lang="en-US" sz="1800" dirty="0" err="1" smtClean="0">
                <a:solidFill>
                  <a:schemeClr val="tx1">
                    <a:lumMod val="65000"/>
                    <a:lumOff val="35000"/>
                  </a:schemeClr>
                </a:solidFill>
                <a:latin typeface="Arial"/>
                <a:cs typeface="Arial"/>
              </a:rPr>
              <a:t>Ngành</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khoa</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học</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nhắm</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vào</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nguồn</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gốc</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của</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sự</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lão</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hóa</a:t>
            </a:r>
            <a:r>
              <a:rPr lang="en-US" sz="1800" dirty="0" smtClean="0">
                <a:solidFill>
                  <a:schemeClr val="tx1">
                    <a:lumMod val="65000"/>
                    <a:lumOff val="35000"/>
                  </a:schemeClr>
                </a:solidFill>
                <a:latin typeface="Arial"/>
                <a:cs typeface="Arial"/>
              </a:rPr>
              <a:t>.</a:t>
            </a:r>
          </a:p>
          <a:p>
            <a:pPr marL="164592" indent="-164592">
              <a:lnSpc>
                <a:spcPts val="2100"/>
              </a:lnSpc>
              <a:spcBef>
                <a:spcPts val="0"/>
              </a:spcBef>
              <a:buClr>
                <a:srgbClr val="3BB0C9"/>
              </a:buClr>
              <a:buSzPct val="50000"/>
              <a:buFont typeface="Wingdings" charset="2"/>
              <a:buChar char=""/>
            </a:pPr>
            <a:r>
              <a:rPr lang="en-US" sz="1800" dirty="0" err="1" smtClean="0">
                <a:solidFill>
                  <a:schemeClr val="tx1">
                    <a:lumMod val="65000"/>
                    <a:lumOff val="35000"/>
                  </a:schemeClr>
                </a:solidFill>
                <a:latin typeface="Arial"/>
                <a:cs typeface="Arial"/>
              </a:rPr>
              <a:t>Các</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sản</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phẩm</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tiên</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tiến</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đột</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phá</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được</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phát</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triển</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bởi</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các</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chuyên</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gia</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chống</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lão</a:t>
            </a:r>
            <a:r>
              <a:rPr lang="en-US" sz="1800" dirty="0" smtClean="0">
                <a:solidFill>
                  <a:schemeClr val="tx1">
                    <a:lumMod val="65000"/>
                    <a:lumOff val="35000"/>
                  </a:schemeClr>
                </a:solidFill>
                <a:latin typeface="Arial"/>
                <a:cs typeface="Arial"/>
              </a:rPr>
              <a:t> </a:t>
            </a:r>
            <a:r>
              <a:rPr lang="en-US" sz="1800" dirty="0" err="1" smtClean="0">
                <a:solidFill>
                  <a:schemeClr val="tx1">
                    <a:lumMod val="65000"/>
                    <a:lumOff val="35000"/>
                  </a:schemeClr>
                </a:solidFill>
                <a:latin typeface="Arial"/>
                <a:cs typeface="Arial"/>
              </a:rPr>
              <a:t>hóa</a:t>
            </a:r>
            <a:endParaRPr lang="en-US" sz="1800" dirty="0" smtClean="0">
              <a:solidFill>
                <a:schemeClr val="tx1">
                  <a:lumMod val="65000"/>
                  <a:lumOff val="35000"/>
                </a:schemeClr>
              </a:solidFill>
              <a:latin typeface="Arial"/>
              <a:cs typeface="Arial"/>
            </a:endParaRPr>
          </a:p>
          <a:p>
            <a:pPr marL="118872" lvl="1" indent="-118872">
              <a:lnSpc>
                <a:spcPts val="2100"/>
              </a:lnSpc>
              <a:spcBef>
                <a:spcPts val="0"/>
              </a:spcBef>
              <a:buClr>
                <a:srgbClr val="1F365E"/>
              </a:buClr>
              <a:buSzPct val="50000"/>
              <a:buFont typeface="Wingdings" charset="2"/>
              <a:buChar char=""/>
            </a:pPr>
            <a:endParaRPr lang="en-US" sz="1800" dirty="0" smtClean="0">
              <a:solidFill>
                <a:schemeClr val="tx1">
                  <a:lumMod val="65000"/>
                  <a:lumOff val="35000"/>
                </a:schemeClr>
              </a:solidFill>
              <a:latin typeface="Arial"/>
              <a:cs typeface="Arial"/>
            </a:endParaRPr>
          </a:p>
          <a:p>
            <a:pPr marL="118872" lvl="1" indent="-118872">
              <a:lnSpc>
                <a:spcPts val="2100"/>
              </a:lnSpc>
              <a:spcBef>
                <a:spcPts val="0"/>
              </a:spcBef>
              <a:buClr>
                <a:srgbClr val="1F365E"/>
              </a:buClr>
              <a:buSzPct val="50000"/>
              <a:buNone/>
            </a:pPr>
            <a:endParaRPr lang="en-US" sz="1800" dirty="0" smtClean="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3561987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35253" y="1995630"/>
            <a:ext cx="2125440" cy="3288404"/>
          </a:xfrm>
          <a:prstGeom prst="rect">
            <a:avLst/>
          </a:prstGeom>
        </p:spPr>
      </p:pic>
      <p:pic>
        <p:nvPicPr>
          <p:cNvPr id="2" name="Picture 1"/>
          <p:cNvPicPr>
            <a:picLocks noChangeAspect="1"/>
          </p:cNvPicPr>
          <p:nvPr/>
        </p:nvPicPr>
        <p:blipFill>
          <a:blip r:embed="rId3"/>
          <a:stretch>
            <a:fillRect/>
          </a:stretch>
        </p:blipFill>
        <p:spPr>
          <a:xfrm>
            <a:off x="0" y="-59765"/>
            <a:ext cx="283882" cy="5274235"/>
          </a:xfrm>
          <a:prstGeom prst="rect">
            <a:avLst/>
          </a:prstGeom>
        </p:spPr>
      </p:pic>
      <p:sp>
        <p:nvSpPr>
          <p:cNvPr id="4" name="Rectangle 3"/>
          <p:cNvSpPr/>
          <p:nvPr/>
        </p:nvSpPr>
        <p:spPr>
          <a:xfrm>
            <a:off x="804155" y="867488"/>
            <a:ext cx="3653493" cy="1323439"/>
          </a:xfrm>
          <a:prstGeom prst="rect">
            <a:avLst/>
          </a:prstGeom>
        </p:spPr>
        <p:txBody>
          <a:bodyPr wrap="square">
            <a:spAutoFit/>
          </a:bodyPr>
          <a:lstStyle/>
          <a:p>
            <a:pPr>
              <a:lnSpc>
                <a:spcPts val="2400"/>
              </a:lnSpc>
              <a:buClr>
                <a:srgbClr val="1F365E"/>
              </a:buClr>
              <a:buSzPct val="50000"/>
            </a:pPr>
            <a:r>
              <a:rPr lang="en-US" sz="2200" dirty="0" err="1" smtClean="0">
                <a:solidFill>
                  <a:schemeClr val="tx1">
                    <a:lumMod val="50000"/>
                    <a:lumOff val="50000"/>
                  </a:schemeClr>
                </a:solidFill>
                <a:latin typeface="Arial"/>
                <a:cs typeface="Arial"/>
              </a:rPr>
              <a:t>ageLOC</a:t>
            </a:r>
            <a:r>
              <a:rPr lang="en-US" sz="2200" dirty="0" smtClean="0">
                <a:solidFill>
                  <a:schemeClr val="tx1">
                    <a:lumMod val="50000"/>
                    <a:lumOff val="50000"/>
                  </a:schemeClr>
                </a:solidFill>
                <a:latin typeface="Arial"/>
                <a:cs typeface="Arial"/>
              </a:rPr>
              <a:t> Me </a:t>
            </a:r>
            <a:r>
              <a:rPr lang="en-US" sz="2200" dirty="0" err="1" smtClean="0">
                <a:solidFill>
                  <a:schemeClr val="tx1">
                    <a:lumMod val="50000"/>
                    <a:lumOff val="50000"/>
                  </a:schemeClr>
                </a:solidFill>
                <a:latin typeface="Arial"/>
                <a:cs typeface="Arial"/>
              </a:rPr>
              <a:t>giúp</a:t>
            </a:r>
            <a:r>
              <a:rPr lang="en-US" sz="2200" dirty="0" smtClean="0">
                <a:solidFill>
                  <a:schemeClr val="tx1">
                    <a:lumMod val="50000"/>
                    <a:lumOff val="50000"/>
                  </a:schemeClr>
                </a:solidFill>
                <a:latin typeface="Arial"/>
                <a:cs typeface="Arial"/>
              </a:rPr>
              <a:t> con </a:t>
            </a:r>
            <a:r>
              <a:rPr lang="en-US" sz="2200" dirty="0" err="1" smtClean="0">
                <a:solidFill>
                  <a:schemeClr val="tx1">
                    <a:lumMod val="50000"/>
                    <a:lumOff val="50000"/>
                  </a:schemeClr>
                </a:solidFill>
                <a:latin typeface="Arial"/>
                <a:cs typeface="Arial"/>
              </a:rPr>
              <a:t>người</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tìm</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đúng</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giải</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pháp</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cho</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nhu</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cầu</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chăm</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sóc</a:t>
            </a:r>
            <a:r>
              <a:rPr lang="en-US" sz="2200" dirty="0" smtClean="0">
                <a:solidFill>
                  <a:schemeClr val="tx1">
                    <a:lumMod val="50000"/>
                    <a:lumOff val="50000"/>
                  </a:schemeClr>
                </a:solidFill>
                <a:latin typeface="Arial"/>
                <a:cs typeface="Arial"/>
              </a:rPr>
              <a:t> da </a:t>
            </a:r>
            <a:r>
              <a:rPr lang="en-US" sz="2200" dirty="0" err="1" smtClean="0">
                <a:solidFill>
                  <a:schemeClr val="accent5"/>
                </a:solidFill>
                <a:latin typeface="Arial"/>
                <a:cs typeface="Arial"/>
              </a:rPr>
              <a:t>cá</a:t>
            </a:r>
            <a:r>
              <a:rPr lang="en-US" sz="2200" dirty="0" smtClean="0">
                <a:solidFill>
                  <a:schemeClr val="accent5"/>
                </a:solidFill>
                <a:latin typeface="Arial"/>
                <a:cs typeface="Arial"/>
              </a:rPr>
              <a:t> </a:t>
            </a:r>
            <a:r>
              <a:rPr lang="en-US" sz="2200" dirty="0" err="1" smtClean="0">
                <a:solidFill>
                  <a:schemeClr val="accent5"/>
                </a:solidFill>
                <a:latin typeface="Arial"/>
                <a:cs typeface="Arial"/>
              </a:rPr>
              <a:t>nhân</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của</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mình</a:t>
            </a:r>
            <a:endParaRPr lang="en-US" sz="2200" dirty="0">
              <a:solidFill>
                <a:schemeClr val="tx1">
                  <a:lumMod val="50000"/>
                  <a:lumOff val="50000"/>
                </a:schemeClr>
              </a:solidFill>
              <a:latin typeface="Arial"/>
              <a:cs typeface="Arial"/>
            </a:endParaRPr>
          </a:p>
        </p:txBody>
      </p:sp>
      <p:sp>
        <p:nvSpPr>
          <p:cNvPr id="5" name="TextBox 4"/>
          <p:cNvSpPr txBox="1"/>
          <p:nvPr/>
        </p:nvSpPr>
        <p:spPr>
          <a:xfrm>
            <a:off x="4543779" y="1773814"/>
            <a:ext cx="4169835" cy="369332"/>
          </a:xfrm>
          <a:prstGeom prst="rect">
            <a:avLst/>
          </a:prstGeom>
          <a:noFill/>
        </p:spPr>
        <p:txBody>
          <a:bodyPr wrap="square" rtlCol="0">
            <a:spAutoFit/>
          </a:bodyPr>
          <a:lstStyle/>
          <a:p>
            <a:r>
              <a:rPr lang="en-US" sz="900" dirty="0" smtClean="0">
                <a:solidFill>
                  <a:schemeClr val="tx1">
                    <a:lumMod val="50000"/>
                    <a:lumOff val="50000"/>
                  </a:schemeClr>
                </a:solidFill>
                <a:latin typeface="Arial"/>
                <a:cs typeface="Arial"/>
              </a:rPr>
              <a:t>PREDICTING MARKET SUCCESS: NEW WAYS TO MEASURE CUSTOMER LOYALTY, ROBERT PASSIKOFF, 2006</a:t>
            </a:r>
            <a:endParaRPr lang="en-US" sz="900" dirty="0">
              <a:solidFill>
                <a:schemeClr val="tx1">
                  <a:lumMod val="50000"/>
                  <a:lumOff val="50000"/>
                </a:schemeClr>
              </a:solidFill>
              <a:latin typeface="Arial"/>
              <a:cs typeface="Arial"/>
            </a:endParaRPr>
          </a:p>
        </p:txBody>
      </p:sp>
      <p:sp>
        <p:nvSpPr>
          <p:cNvPr id="6" name="TextBox 5"/>
          <p:cNvSpPr txBox="1"/>
          <p:nvPr/>
        </p:nvSpPr>
        <p:spPr>
          <a:xfrm>
            <a:off x="4546970" y="758484"/>
            <a:ext cx="4412732" cy="1015663"/>
          </a:xfrm>
          <a:prstGeom prst="rect">
            <a:avLst/>
          </a:prstGeom>
          <a:noFill/>
        </p:spPr>
        <p:txBody>
          <a:bodyPr wrap="square" rtlCol="0">
            <a:spAutoFit/>
          </a:bodyPr>
          <a:lstStyle/>
          <a:p>
            <a:r>
              <a:rPr lang="en-US" sz="2000" dirty="0" smtClean="0">
                <a:solidFill>
                  <a:srgbClr val="3BB0C9"/>
                </a:solidFill>
                <a:latin typeface="Arial"/>
                <a:cs typeface="Arial"/>
              </a:rPr>
              <a:t>SỰ TÙY CHỈNH LÀ ĐIỀU LÔI CUỐN KHÁCH HÀNG ĐẾN VỚI MỘT THƯƠNG HIỆU</a:t>
            </a:r>
          </a:p>
        </p:txBody>
      </p:sp>
      <p:sp>
        <p:nvSpPr>
          <p:cNvPr id="7" name="Title 1"/>
          <p:cNvSpPr txBox="1">
            <a:spLocks/>
          </p:cNvSpPr>
          <p:nvPr/>
        </p:nvSpPr>
        <p:spPr>
          <a:xfrm>
            <a:off x="764710" y="167512"/>
            <a:ext cx="8053918" cy="7240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smtClean="0">
                <a:solidFill>
                  <a:srgbClr val="3BB0C9"/>
                </a:solidFill>
                <a:latin typeface="Arial"/>
                <a:cs typeface="Arial"/>
              </a:rPr>
              <a:t>ĐƯỢC TÙY CHỈNH</a:t>
            </a:r>
            <a:endParaRPr lang="en-US" sz="2800" dirty="0">
              <a:solidFill>
                <a:srgbClr val="3BB0C9"/>
              </a:solidFill>
              <a:latin typeface="Arial"/>
              <a:cs typeface="Arial"/>
            </a:endParaRPr>
          </a:p>
        </p:txBody>
      </p:sp>
      <p:pic>
        <p:nvPicPr>
          <p:cNvPr id="8" name="Picture 7"/>
          <p:cNvPicPr>
            <a:picLocks noChangeAspect="1"/>
          </p:cNvPicPr>
          <p:nvPr/>
        </p:nvPicPr>
        <p:blipFill>
          <a:blip r:embed="rId4"/>
          <a:stretch>
            <a:fillRect/>
          </a:stretch>
        </p:blipFill>
        <p:spPr>
          <a:xfrm>
            <a:off x="6139641" y="2105238"/>
            <a:ext cx="1186666" cy="1044264"/>
          </a:xfrm>
          <a:prstGeom prst="rect">
            <a:avLst/>
          </a:prstGeom>
        </p:spPr>
      </p:pic>
      <p:sp>
        <p:nvSpPr>
          <p:cNvPr id="9" name="TextBox 8"/>
          <p:cNvSpPr txBox="1"/>
          <p:nvPr/>
        </p:nvSpPr>
        <p:spPr>
          <a:xfrm>
            <a:off x="369890" y="0"/>
            <a:ext cx="184666" cy="369332"/>
          </a:xfrm>
          <a:prstGeom prst="rect">
            <a:avLst/>
          </a:prstGeom>
          <a:noFill/>
        </p:spPr>
        <p:txBody>
          <a:bodyPr wrap="none" rtlCol="0">
            <a:spAutoFit/>
          </a:bodyPr>
          <a:lstStyle/>
          <a:p>
            <a:endParaRPr lang="en-US" dirty="0"/>
          </a:p>
        </p:txBody>
      </p:sp>
      <p:sp>
        <p:nvSpPr>
          <p:cNvPr id="11" name="Content Placeholder 2"/>
          <p:cNvSpPr>
            <a:spLocks noGrp="1"/>
          </p:cNvSpPr>
          <p:nvPr>
            <p:ph idx="1"/>
          </p:nvPr>
        </p:nvSpPr>
        <p:spPr>
          <a:xfrm>
            <a:off x="4543779" y="3150826"/>
            <a:ext cx="4634661" cy="1353705"/>
          </a:xfrm>
        </p:spPr>
        <p:txBody>
          <a:bodyPr>
            <a:noAutofit/>
          </a:bodyPr>
          <a:lstStyle/>
          <a:p>
            <a:pPr marL="0" indent="0">
              <a:buNone/>
            </a:pPr>
            <a:r>
              <a:rPr lang="en-US" sz="1800" dirty="0" err="1" smtClean="0">
                <a:solidFill>
                  <a:srgbClr val="3BB0C9"/>
                </a:solidFill>
                <a:latin typeface="Arial" panose="020B0604020202020204" pitchFamily="34" charset="0"/>
                <a:cs typeface="Arial" panose="020B0604020202020204" pitchFamily="34" charset="0"/>
              </a:rPr>
              <a:t>Sự</a:t>
            </a:r>
            <a:r>
              <a:rPr lang="en-US" sz="1800" dirty="0" smtClean="0">
                <a:solidFill>
                  <a:srgbClr val="3BB0C9"/>
                </a:solidFill>
                <a:latin typeface="Arial" panose="020B0604020202020204" pitchFamily="34" charset="0"/>
                <a:cs typeface="Arial" panose="020B0604020202020204" pitchFamily="34" charset="0"/>
              </a:rPr>
              <a:t> t</a:t>
            </a:r>
            <a:r>
              <a:rPr lang="vi-VN" sz="1800" dirty="0" smtClean="0">
                <a:solidFill>
                  <a:srgbClr val="3BB0C9"/>
                </a:solidFill>
                <a:latin typeface="Arial" panose="020B0604020202020204" pitchFamily="34" charset="0"/>
                <a:cs typeface="Arial" panose="020B0604020202020204" pitchFamily="34" charset="0"/>
              </a:rPr>
              <a:t>ùy </a:t>
            </a:r>
            <a:r>
              <a:rPr lang="vi-VN" sz="1800" dirty="0">
                <a:solidFill>
                  <a:srgbClr val="3BB0C9"/>
                </a:solidFill>
                <a:latin typeface="Arial" panose="020B0604020202020204" pitchFamily="34" charset="0"/>
                <a:cs typeface="Arial" panose="020B0604020202020204" pitchFamily="34" charset="0"/>
              </a:rPr>
              <a:t>biến làm tăng lòng trung thành </a:t>
            </a:r>
            <a:r>
              <a:rPr lang="en-US" sz="1800" dirty="0" err="1" smtClean="0">
                <a:solidFill>
                  <a:srgbClr val="3BB0C9"/>
                </a:solidFill>
                <a:latin typeface="Arial" panose="020B0604020202020204" pitchFamily="34" charset="0"/>
                <a:cs typeface="Arial" panose="020B0604020202020204" pitchFamily="34" charset="0"/>
              </a:rPr>
              <a:t>với</a:t>
            </a:r>
            <a:r>
              <a:rPr lang="en-US" sz="1800" dirty="0" smtClean="0">
                <a:solidFill>
                  <a:srgbClr val="3BB0C9"/>
                </a:solidFill>
                <a:latin typeface="Arial" panose="020B0604020202020204" pitchFamily="34" charset="0"/>
                <a:cs typeface="Arial" panose="020B0604020202020204" pitchFamily="34" charset="0"/>
              </a:rPr>
              <a:t> </a:t>
            </a:r>
            <a:r>
              <a:rPr lang="vi-VN" sz="1800" dirty="0" smtClean="0">
                <a:solidFill>
                  <a:srgbClr val="3BB0C9"/>
                </a:solidFill>
                <a:latin typeface="Arial" panose="020B0604020202020204" pitchFamily="34" charset="0"/>
                <a:cs typeface="Arial" panose="020B0604020202020204" pitchFamily="34" charset="0"/>
              </a:rPr>
              <a:t>thương </a:t>
            </a:r>
            <a:r>
              <a:rPr lang="vi-VN" sz="1800" dirty="0">
                <a:solidFill>
                  <a:srgbClr val="3BB0C9"/>
                </a:solidFill>
                <a:latin typeface="Arial" panose="020B0604020202020204" pitchFamily="34" charset="0"/>
                <a:cs typeface="Arial" panose="020B0604020202020204" pitchFamily="34" charset="0"/>
              </a:rPr>
              <a:t>hiệu và sự tham gia và làm tăng khả </a:t>
            </a:r>
            <a:r>
              <a:rPr lang="vi-VN" sz="1800" dirty="0" smtClean="0">
                <a:solidFill>
                  <a:srgbClr val="3BB0C9"/>
                </a:solidFill>
                <a:latin typeface="Arial" panose="020B0604020202020204" pitchFamily="34" charset="0"/>
                <a:cs typeface="Arial" panose="020B0604020202020204" pitchFamily="34" charset="0"/>
              </a:rPr>
              <a:t>năng </a:t>
            </a:r>
            <a:r>
              <a:rPr lang="vi-VN" sz="1800" dirty="0">
                <a:solidFill>
                  <a:srgbClr val="3BB0C9"/>
                </a:solidFill>
                <a:latin typeface="Arial" panose="020B0604020202020204" pitchFamily="34" charset="0"/>
                <a:cs typeface="Arial" panose="020B0604020202020204" pitchFamily="34" charset="0"/>
              </a:rPr>
              <a:t>một khách hàng sẽ chia sẻ kinh nghiệm của họ với những người khác và </a:t>
            </a:r>
            <a:r>
              <a:rPr lang="en-US" sz="1800" dirty="0" err="1" smtClean="0">
                <a:solidFill>
                  <a:srgbClr val="3BB0C9"/>
                </a:solidFill>
                <a:latin typeface="Arial" panose="020B0604020202020204" pitchFamily="34" charset="0"/>
                <a:cs typeface="Arial" panose="020B0604020202020204" pitchFamily="34" charset="0"/>
              </a:rPr>
              <a:t>thấy</a:t>
            </a:r>
            <a:r>
              <a:rPr lang="en-US" sz="1800" dirty="0" smtClean="0">
                <a:solidFill>
                  <a:srgbClr val="3BB0C9"/>
                </a:solidFill>
                <a:latin typeface="Arial" panose="020B0604020202020204" pitchFamily="34" charset="0"/>
                <a:cs typeface="Arial" panose="020B0604020202020204" pitchFamily="34" charset="0"/>
              </a:rPr>
              <a:t> </a:t>
            </a:r>
            <a:r>
              <a:rPr lang="vi-VN" sz="1800" dirty="0" smtClean="0">
                <a:solidFill>
                  <a:srgbClr val="3BB0C9"/>
                </a:solidFill>
                <a:latin typeface="Arial" panose="020B0604020202020204" pitchFamily="34" charset="0"/>
                <a:cs typeface="Arial" panose="020B0604020202020204" pitchFamily="34" charset="0"/>
              </a:rPr>
              <a:t>hài </a:t>
            </a:r>
            <a:r>
              <a:rPr lang="vi-VN" sz="1800" dirty="0">
                <a:solidFill>
                  <a:srgbClr val="3BB0C9"/>
                </a:solidFill>
                <a:latin typeface="Arial" panose="020B0604020202020204" pitchFamily="34" charset="0"/>
                <a:cs typeface="Arial" panose="020B0604020202020204" pitchFamily="34" charset="0"/>
              </a:rPr>
              <a:t>lòng hơn với kết quả sản phẩm.</a:t>
            </a:r>
            <a:endParaRPr lang="en-US" sz="1800" dirty="0">
              <a:solidFill>
                <a:srgbClr val="3BB0C9"/>
              </a:solidFill>
              <a:latin typeface="Arial" panose="020B0604020202020204" pitchFamily="34" charset="0"/>
              <a:cs typeface="Arial" panose="020B0604020202020204" pitchFamily="34" charset="0"/>
            </a:endParaRPr>
          </a:p>
        </p:txBody>
      </p:sp>
      <p:sp>
        <p:nvSpPr>
          <p:cNvPr id="12" name="TextBox 11"/>
          <p:cNvSpPr txBox="1"/>
          <p:nvPr/>
        </p:nvSpPr>
        <p:spPr>
          <a:xfrm>
            <a:off x="4543779" y="4564917"/>
            <a:ext cx="6444074" cy="507831"/>
          </a:xfrm>
          <a:prstGeom prst="rect">
            <a:avLst/>
          </a:prstGeom>
          <a:noFill/>
        </p:spPr>
        <p:txBody>
          <a:bodyPr wrap="square" rtlCol="0">
            <a:spAutoFit/>
          </a:bodyPr>
          <a:lstStyle/>
          <a:p>
            <a:r>
              <a:rPr lang="en-US" sz="900" dirty="0" smtClean="0">
                <a:solidFill>
                  <a:srgbClr val="7F7F7F"/>
                </a:solidFill>
                <a:latin typeface="Arial"/>
                <a:cs typeface="Arial"/>
              </a:rPr>
              <a:t>“MAKING IT PERSONAL: RULES FOR SUCCESS IN </a:t>
            </a:r>
            <a:br>
              <a:rPr lang="en-US" sz="900" dirty="0" smtClean="0">
                <a:solidFill>
                  <a:srgbClr val="7F7F7F"/>
                </a:solidFill>
                <a:latin typeface="Arial"/>
                <a:cs typeface="Arial"/>
              </a:rPr>
            </a:br>
            <a:r>
              <a:rPr lang="en-US" sz="900" dirty="0" smtClean="0">
                <a:solidFill>
                  <a:srgbClr val="7F7F7F"/>
                </a:solidFill>
                <a:latin typeface="Arial"/>
                <a:cs typeface="Arial"/>
              </a:rPr>
              <a:t>PRODUCT CUSTOMIZATION,” BAIN &amp; COMPANY, </a:t>
            </a:r>
            <a:r>
              <a:rPr lang="en-US" sz="900" dirty="0">
                <a:solidFill>
                  <a:srgbClr val="7F7F7F"/>
                </a:solidFill>
                <a:latin typeface="Arial"/>
                <a:cs typeface="Arial"/>
              </a:rPr>
              <a:t>2013</a:t>
            </a:r>
          </a:p>
          <a:p>
            <a:endParaRPr lang="en-US" sz="900" dirty="0">
              <a:solidFill>
                <a:srgbClr val="7F7F7F"/>
              </a:solidFill>
              <a:latin typeface="Arial"/>
              <a:cs typeface="Arial"/>
            </a:endParaRPr>
          </a:p>
        </p:txBody>
      </p:sp>
      <p:sp>
        <p:nvSpPr>
          <p:cNvPr id="14" name="Rectangle 13"/>
          <p:cNvSpPr/>
          <p:nvPr/>
        </p:nvSpPr>
        <p:spPr>
          <a:xfrm>
            <a:off x="342030" y="193294"/>
            <a:ext cx="469950" cy="707886"/>
          </a:xfrm>
          <a:prstGeom prst="rect">
            <a:avLst/>
          </a:prstGeom>
        </p:spPr>
        <p:txBody>
          <a:bodyPr wrap="none">
            <a:spAutoFit/>
          </a:bodyPr>
          <a:lstStyle/>
          <a:p>
            <a:r>
              <a:rPr lang="en-US" sz="4000" dirty="0">
                <a:solidFill>
                  <a:srgbClr val="3BB0C9"/>
                </a:solidFill>
                <a:latin typeface="Arial"/>
                <a:cs typeface="Arial"/>
              </a:rPr>
              <a:t>2</a:t>
            </a:r>
            <a:endParaRPr lang="en-US" sz="4000" dirty="0">
              <a:latin typeface="Arial"/>
              <a:cs typeface="Arial"/>
            </a:endParaRPr>
          </a:p>
        </p:txBody>
      </p:sp>
      <p:sp>
        <p:nvSpPr>
          <p:cNvPr id="15" name="Title 1"/>
          <p:cNvSpPr txBox="1">
            <a:spLocks/>
          </p:cNvSpPr>
          <p:nvPr/>
        </p:nvSpPr>
        <p:spPr>
          <a:xfrm rot="16200000">
            <a:off x="-1514313" y="1886827"/>
            <a:ext cx="3142787"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smtClean="0">
                <a:solidFill>
                  <a:schemeClr val="bg1"/>
                </a:solidFill>
                <a:latin typeface="Arial"/>
                <a:cs typeface="Arial"/>
              </a:rPr>
              <a:t>ĐÁNH GIÁ: THÔNG TIN</a:t>
            </a:r>
            <a:endParaRPr lang="en-US" sz="1300" dirty="0">
              <a:solidFill>
                <a:schemeClr val="bg1"/>
              </a:solidFill>
              <a:latin typeface="Arial"/>
              <a:cs typeface="Arial"/>
            </a:endParaRPr>
          </a:p>
        </p:txBody>
      </p:sp>
    </p:spTree>
    <p:extLst>
      <p:ext uri="{BB962C8B-B14F-4D97-AF65-F5344CB8AC3E}">
        <p14:creationId xmlns:p14="http://schemas.microsoft.com/office/powerpoint/2010/main" val="37593322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M15020003_12_display.psd"/>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867" y="0"/>
            <a:ext cx="9094133" cy="5143500"/>
          </a:xfrm>
          <a:prstGeom prst="rect">
            <a:avLst/>
          </a:prstGeom>
        </p:spPr>
      </p:pic>
      <p:pic>
        <p:nvPicPr>
          <p:cNvPr id="2" name="Picture 1"/>
          <p:cNvPicPr>
            <a:picLocks noChangeAspect="1"/>
          </p:cNvPicPr>
          <p:nvPr/>
        </p:nvPicPr>
        <p:blipFill>
          <a:blip r:embed="rId3"/>
          <a:stretch>
            <a:fillRect/>
          </a:stretch>
        </p:blipFill>
        <p:spPr>
          <a:xfrm>
            <a:off x="0" y="-59765"/>
            <a:ext cx="283882" cy="5274235"/>
          </a:xfrm>
          <a:prstGeom prst="rect">
            <a:avLst/>
          </a:prstGeom>
        </p:spPr>
      </p:pic>
      <p:sp>
        <p:nvSpPr>
          <p:cNvPr id="4" name="Title 1"/>
          <p:cNvSpPr txBox="1">
            <a:spLocks/>
          </p:cNvSpPr>
          <p:nvPr/>
        </p:nvSpPr>
        <p:spPr>
          <a:xfrm>
            <a:off x="764710" y="167512"/>
            <a:ext cx="8053918" cy="7240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smtClean="0">
                <a:solidFill>
                  <a:srgbClr val="3BB0C9"/>
                </a:solidFill>
                <a:latin typeface="Arial"/>
                <a:cs typeface="Arial"/>
              </a:rPr>
              <a:t>ĐỘC QUYỀN VÀ THÔNG MINH</a:t>
            </a:r>
            <a:endParaRPr lang="en-US" sz="2800" dirty="0">
              <a:solidFill>
                <a:srgbClr val="3BB0C9"/>
              </a:solidFill>
              <a:latin typeface="Arial"/>
              <a:cs typeface="Arial"/>
            </a:endParaRPr>
          </a:p>
        </p:txBody>
      </p:sp>
      <p:sp>
        <p:nvSpPr>
          <p:cNvPr id="5" name="Rectangle 4"/>
          <p:cNvSpPr/>
          <p:nvPr/>
        </p:nvSpPr>
        <p:spPr>
          <a:xfrm>
            <a:off x="342030" y="193294"/>
            <a:ext cx="469950" cy="707886"/>
          </a:xfrm>
          <a:prstGeom prst="rect">
            <a:avLst/>
          </a:prstGeom>
        </p:spPr>
        <p:txBody>
          <a:bodyPr wrap="none">
            <a:spAutoFit/>
          </a:bodyPr>
          <a:lstStyle/>
          <a:p>
            <a:r>
              <a:rPr lang="en-US" sz="4000" dirty="0" smtClean="0">
                <a:solidFill>
                  <a:srgbClr val="3BB0C9"/>
                </a:solidFill>
                <a:latin typeface="Arial"/>
                <a:cs typeface="Arial"/>
              </a:rPr>
              <a:t>3</a:t>
            </a:r>
            <a:endParaRPr lang="en-US" sz="4000" dirty="0">
              <a:latin typeface="Arial"/>
              <a:cs typeface="Arial"/>
            </a:endParaRPr>
          </a:p>
        </p:txBody>
      </p:sp>
      <p:sp>
        <p:nvSpPr>
          <p:cNvPr id="8" name="Content Placeholder 2"/>
          <p:cNvSpPr>
            <a:spLocks noGrp="1"/>
          </p:cNvSpPr>
          <p:nvPr>
            <p:ph idx="1"/>
          </p:nvPr>
        </p:nvSpPr>
        <p:spPr>
          <a:xfrm>
            <a:off x="752979" y="894093"/>
            <a:ext cx="8363067" cy="1085851"/>
          </a:xfrm>
        </p:spPr>
        <p:txBody>
          <a:bodyPr>
            <a:noAutofit/>
          </a:bodyPr>
          <a:lstStyle/>
          <a:p>
            <a:pPr marL="0" indent="0">
              <a:lnSpc>
                <a:spcPts val="2400"/>
              </a:lnSpc>
              <a:buNone/>
            </a:pPr>
            <a:r>
              <a:rPr lang="en-US" sz="2200" dirty="0" err="1" smtClean="0">
                <a:solidFill>
                  <a:schemeClr val="tx1">
                    <a:lumMod val="50000"/>
                    <a:lumOff val="50000"/>
                  </a:schemeClr>
                </a:solidFill>
                <a:latin typeface="Arial"/>
                <a:cs typeface="Arial"/>
              </a:rPr>
              <a:t>Không</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nơi</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nào</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có</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được</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sản</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phẩm</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giống</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như</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ageLOC</a:t>
            </a:r>
            <a:r>
              <a:rPr lang="en-US" sz="2200" dirty="0" smtClean="0">
                <a:solidFill>
                  <a:schemeClr val="tx1">
                    <a:lumMod val="50000"/>
                    <a:lumOff val="50000"/>
                  </a:schemeClr>
                </a:solidFill>
                <a:latin typeface="Arial"/>
                <a:cs typeface="Arial"/>
              </a:rPr>
              <a:t> Me. </a:t>
            </a:r>
            <a:r>
              <a:rPr lang="en-US" sz="2200" dirty="0" err="1" smtClean="0">
                <a:solidFill>
                  <a:schemeClr val="tx1">
                    <a:lumMod val="50000"/>
                    <a:lumOff val="50000"/>
                  </a:schemeClr>
                </a:solidFill>
                <a:latin typeface="Arial"/>
                <a:cs typeface="Arial"/>
              </a:rPr>
              <a:t>Nó</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là</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một</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sự</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trải</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nghiệm</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chăm</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sóc</a:t>
            </a:r>
            <a:r>
              <a:rPr lang="en-US" sz="2200" dirty="0" smtClean="0">
                <a:solidFill>
                  <a:schemeClr val="tx1">
                    <a:lumMod val="50000"/>
                    <a:lumOff val="50000"/>
                  </a:schemeClr>
                </a:solidFill>
                <a:latin typeface="Arial"/>
                <a:cs typeface="Arial"/>
              </a:rPr>
              <a:t> da </a:t>
            </a:r>
            <a:r>
              <a:rPr lang="en-US" sz="2200" dirty="0" err="1" smtClean="0">
                <a:solidFill>
                  <a:schemeClr val="tx1">
                    <a:lumMod val="50000"/>
                    <a:lumOff val="50000"/>
                  </a:schemeClr>
                </a:solidFill>
                <a:latin typeface="Arial"/>
                <a:cs typeface="Arial"/>
              </a:rPr>
              <a:t>thông</a:t>
            </a:r>
            <a:r>
              <a:rPr lang="en-US" sz="2200" dirty="0" smtClean="0">
                <a:solidFill>
                  <a:schemeClr val="tx1">
                    <a:lumMod val="50000"/>
                    <a:lumOff val="50000"/>
                  </a:schemeClr>
                </a:solidFill>
                <a:latin typeface="Arial"/>
                <a:cs typeface="Arial"/>
              </a:rPr>
              <a:t> minh </a:t>
            </a:r>
            <a:r>
              <a:rPr lang="en-US" sz="2200" dirty="0" err="1" smtClean="0">
                <a:solidFill>
                  <a:schemeClr val="accent5"/>
                </a:solidFill>
                <a:latin typeface="Arial"/>
                <a:cs typeface="Arial"/>
              </a:rPr>
              <a:t>hoàn</a:t>
            </a:r>
            <a:r>
              <a:rPr lang="en-US" sz="2200" dirty="0" smtClean="0">
                <a:solidFill>
                  <a:schemeClr val="accent5"/>
                </a:solidFill>
                <a:latin typeface="Arial"/>
                <a:cs typeface="Arial"/>
              </a:rPr>
              <a:t> </a:t>
            </a:r>
            <a:r>
              <a:rPr lang="en-US" sz="2200" dirty="0" err="1" smtClean="0">
                <a:solidFill>
                  <a:schemeClr val="accent5"/>
                </a:solidFill>
                <a:latin typeface="Arial"/>
                <a:cs typeface="Arial"/>
              </a:rPr>
              <a:t>toàn</a:t>
            </a:r>
            <a:r>
              <a:rPr lang="en-US" sz="2200" dirty="0" smtClean="0">
                <a:solidFill>
                  <a:schemeClr val="accent5"/>
                </a:solidFill>
                <a:latin typeface="Arial"/>
                <a:cs typeface="Arial"/>
              </a:rPr>
              <a:t> </a:t>
            </a:r>
            <a:r>
              <a:rPr lang="en-US" sz="2200" dirty="0" err="1" smtClean="0">
                <a:solidFill>
                  <a:schemeClr val="accent5"/>
                </a:solidFill>
                <a:latin typeface="Arial"/>
                <a:cs typeface="Arial"/>
              </a:rPr>
              <a:t>mới</a:t>
            </a:r>
            <a:r>
              <a:rPr lang="en-US" sz="2200" dirty="0" smtClean="0">
                <a:solidFill>
                  <a:schemeClr val="accent5"/>
                </a:solidFill>
                <a:latin typeface="Arial"/>
                <a:cs typeface="Arial"/>
              </a:rPr>
              <a:t> </a:t>
            </a:r>
            <a:r>
              <a:rPr lang="en-US" sz="2200" dirty="0" err="1" smtClean="0">
                <a:solidFill>
                  <a:schemeClr val="accent5"/>
                </a:solidFill>
                <a:latin typeface="Arial"/>
                <a:cs typeface="Arial"/>
              </a:rPr>
              <a:t>mẻ</a:t>
            </a:r>
            <a:r>
              <a:rPr lang="en-US" sz="2200" dirty="0" smtClean="0">
                <a:solidFill>
                  <a:schemeClr val="accent5"/>
                </a:solidFill>
                <a:latin typeface="Arial"/>
                <a:cs typeface="Arial"/>
              </a:rPr>
              <a:t> </a:t>
            </a:r>
            <a:r>
              <a:rPr lang="en-US" sz="2200" dirty="0" err="1" smtClean="0">
                <a:solidFill>
                  <a:schemeClr val="tx1">
                    <a:lumMod val="50000"/>
                    <a:lumOff val="50000"/>
                  </a:schemeClr>
                </a:solidFill>
                <a:latin typeface="Arial"/>
                <a:cs typeface="Arial"/>
              </a:rPr>
              <a:t>chỉ</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dành</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riêng</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cho</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những</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nhà</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phân</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phối</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của</a:t>
            </a:r>
            <a:r>
              <a:rPr lang="en-US" sz="2200" dirty="0" smtClean="0">
                <a:solidFill>
                  <a:schemeClr val="tx1">
                    <a:lumMod val="50000"/>
                    <a:lumOff val="50000"/>
                  </a:schemeClr>
                </a:solidFill>
                <a:latin typeface="Arial"/>
                <a:cs typeface="Arial"/>
              </a:rPr>
              <a:t> Nu Skin.</a:t>
            </a:r>
          </a:p>
          <a:p>
            <a:pPr marL="57150" indent="0">
              <a:lnSpc>
                <a:spcPts val="2400"/>
              </a:lnSpc>
              <a:buNone/>
            </a:pPr>
            <a:endParaRPr lang="en-US" sz="2200" dirty="0">
              <a:solidFill>
                <a:schemeClr val="tx1">
                  <a:lumMod val="50000"/>
                  <a:lumOff val="50000"/>
                </a:schemeClr>
              </a:solidFill>
              <a:latin typeface="Arial"/>
              <a:cs typeface="Arial"/>
            </a:endParaRPr>
          </a:p>
        </p:txBody>
      </p:sp>
      <p:sp>
        <p:nvSpPr>
          <p:cNvPr id="9" name="TextBox 8"/>
          <p:cNvSpPr txBox="1"/>
          <p:nvPr/>
        </p:nvSpPr>
        <p:spPr>
          <a:xfrm>
            <a:off x="342030" y="3140979"/>
            <a:ext cx="5642972" cy="2031325"/>
          </a:xfrm>
          <a:prstGeom prst="rect">
            <a:avLst/>
          </a:prstGeom>
          <a:noFill/>
        </p:spPr>
        <p:txBody>
          <a:bodyPr wrap="square" rtlCol="0">
            <a:spAutoFit/>
          </a:bodyPr>
          <a:lstStyle/>
          <a:p>
            <a:endParaRPr lang="en-US" sz="1600" dirty="0">
              <a:solidFill>
                <a:schemeClr val="tx1">
                  <a:lumMod val="50000"/>
                  <a:lumOff val="50000"/>
                </a:schemeClr>
              </a:solidFill>
              <a:latin typeface="Arial"/>
              <a:cs typeface="Arial"/>
            </a:endParaRPr>
          </a:p>
          <a:p>
            <a:pPr lvl="0"/>
            <a:r>
              <a:rPr lang="en-US" sz="1400" dirty="0" smtClean="0">
                <a:solidFill>
                  <a:srgbClr val="3BB0C9"/>
                </a:solidFill>
                <a:latin typeface="Arial"/>
                <a:cs typeface="Arial"/>
              </a:rPr>
              <a:t>NHỮNG ĐIỂM CHÍNH</a:t>
            </a:r>
            <a:endParaRPr lang="en-US" sz="1400" dirty="0">
              <a:solidFill>
                <a:srgbClr val="3BB0C9"/>
              </a:solidFill>
              <a:latin typeface="Arial"/>
              <a:cs typeface="Arial"/>
            </a:endParaRPr>
          </a:p>
          <a:p>
            <a:pPr marL="0" lvl="1" indent="-164592">
              <a:spcBef>
                <a:spcPts val="0"/>
              </a:spcBef>
              <a:buClr>
                <a:schemeClr val="accent5"/>
              </a:buClr>
              <a:buSzPct val="50000"/>
              <a:buFont typeface="Wingdings" charset="2"/>
              <a:buChar char=""/>
            </a:pPr>
            <a:r>
              <a:rPr lang="en-US" sz="1600" dirty="0" err="1" smtClean="0">
                <a:solidFill>
                  <a:schemeClr val="tx1">
                    <a:lumMod val="50000"/>
                    <a:lumOff val="50000"/>
                  </a:schemeClr>
                </a:solidFill>
                <a:latin typeface="Arial"/>
                <a:cs typeface="Arial"/>
              </a:rPr>
              <a:t>Thiết</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bị</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cung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cấp</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thông</a:t>
            </a:r>
            <a:r>
              <a:rPr lang="en-US" sz="1600" dirty="0" smtClean="0">
                <a:solidFill>
                  <a:schemeClr val="tx1">
                    <a:lumMod val="50000"/>
                    <a:lumOff val="50000"/>
                  </a:schemeClr>
                </a:solidFill>
                <a:latin typeface="Arial"/>
                <a:cs typeface="Arial"/>
              </a:rPr>
              <a:t> minh</a:t>
            </a:r>
            <a:endParaRPr lang="en-US" sz="1600" dirty="0">
              <a:solidFill>
                <a:schemeClr val="tx1">
                  <a:lumMod val="50000"/>
                  <a:lumOff val="50000"/>
                </a:schemeClr>
              </a:solidFill>
              <a:latin typeface="Arial"/>
              <a:cs typeface="Arial"/>
            </a:endParaRPr>
          </a:p>
          <a:p>
            <a:pPr marL="0" lvl="1" indent="-164592">
              <a:spcBef>
                <a:spcPts val="0"/>
              </a:spcBef>
              <a:buClr>
                <a:schemeClr val="accent5"/>
              </a:buClr>
              <a:buSzPct val="50000"/>
              <a:buFont typeface="Wingdings" charset="2"/>
              <a:buChar char=""/>
            </a:pPr>
            <a:r>
              <a:rPr lang="en-US" sz="1600" dirty="0" err="1" smtClean="0">
                <a:solidFill>
                  <a:schemeClr val="tx1">
                    <a:lumMod val="50000"/>
                    <a:lumOff val="50000"/>
                  </a:schemeClr>
                </a:solidFill>
                <a:latin typeface="Arial"/>
                <a:cs typeface="Arial"/>
              </a:rPr>
              <a:t>Có</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một</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không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hai</a:t>
            </a:r>
            <a:r>
              <a:rPr lang="en-US" sz="1600" dirty="0" smtClean="0">
                <a:solidFill>
                  <a:schemeClr val="tx1">
                    <a:lumMod val="50000"/>
                    <a:lumOff val="50000"/>
                  </a:schemeClr>
                </a:solidFill>
                <a:latin typeface="Arial"/>
                <a:cs typeface="Arial"/>
              </a:rPr>
              <a:t> – </a:t>
            </a:r>
            <a:r>
              <a:rPr lang="en-US" sz="1600" dirty="0" err="1" smtClean="0">
                <a:solidFill>
                  <a:schemeClr val="tx1">
                    <a:lumMod val="50000"/>
                    <a:lumOff val="50000"/>
                  </a:schemeClr>
                </a:solidFill>
                <a:latin typeface="Arial"/>
                <a:cs typeface="Arial"/>
              </a:rPr>
              <a:t>được</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cung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cấp</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bởi</a:t>
            </a:r>
            <a:r>
              <a:rPr lang="en-US" sz="1600" dirty="0" smtClean="0">
                <a:solidFill>
                  <a:schemeClr val="tx1">
                    <a:lumMod val="50000"/>
                    <a:lumOff val="50000"/>
                  </a:schemeClr>
                </a:solidFill>
                <a:latin typeface="Arial"/>
                <a:cs typeface="Arial"/>
              </a:rPr>
              <a:t> Nu Skin</a:t>
            </a:r>
            <a:endParaRPr lang="en-US" sz="1600" dirty="0">
              <a:solidFill>
                <a:schemeClr val="tx1">
                  <a:lumMod val="50000"/>
                  <a:lumOff val="50000"/>
                </a:schemeClr>
              </a:solidFill>
              <a:latin typeface="Arial"/>
              <a:cs typeface="Arial"/>
            </a:endParaRPr>
          </a:p>
          <a:p>
            <a:pPr marL="0" lvl="1" indent="-164592">
              <a:spcBef>
                <a:spcPts val="0"/>
              </a:spcBef>
              <a:buClr>
                <a:schemeClr val="accent5"/>
              </a:buClr>
              <a:buSzPct val="50000"/>
              <a:buFont typeface="Wingdings" charset="2"/>
              <a:buChar char=""/>
            </a:pPr>
            <a:r>
              <a:rPr lang="en-US" sz="1600" dirty="0" err="1" smtClean="0">
                <a:solidFill>
                  <a:schemeClr val="tx1">
                    <a:lumMod val="50000"/>
                    <a:lumOff val="50000"/>
                  </a:schemeClr>
                </a:solidFill>
                <a:latin typeface="Arial"/>
                <a:cs typeface="Arial"/>
              </a:rPr>
              <a:t>Bằng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sáng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chế</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cho</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các</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chức</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năng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và</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thiết</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kế</a:t>
            </a:r>
            <a:endParaRPr lang="en-US" sz="1600" dirty="0">
              <a:solidFill>
                <a:schemeClr val="tx1">
                  <a:lumMod val="50000"/>
                  <a:lumOff val="50000"/>
                </a:schemeClr>
              </a:solidFill>
              <a:latin typeface="Arial"/>
              <a:cs typeface="Arial"/>
            </a:endParaRPr>
          </a:p>
          <a:p>
            <a:pPr marL="0" lvl="1" indent="-164592">
              <a:spcBef>
                <a:spcPts val="0"/>
              </a:spcBef>
              <a:buClr>
                <a:schemeClr val="accent5"/>
              </a:buClr>
              <a:buSzPct val="50000"/>
              <a:buFont typeface="Wingdings" charset="2"/>
              <a:buChar char=""/>
            </a:pPr>
            <a:r>
              <a:rPr lang="en-US" sz="1600" dirty="0" err="1" smtClean="0">
                <a:solidFill>
                  <a:schemeClr val="tx1">
                    <a:lumMod val="50000"/>
                    <a:lumOff val="50000"/>
                  </a:schemeClr>
                </a:solidFill>
                <a:latin typeface="Arial"/>
                <a:cs typeface="Arial"/>
              </a:rPr>
              <a:t>Sản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phẩm</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tiên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phong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trong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công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nghệ</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này</a:t>
            </a:r>
            <a:endParaRPr lang="en-US" sz="1600" dirty="0">
              <a:solidFill>
                <a:schemeClr val="tx1">
                  <a:lumMod val="50000"/>
                  <a:lumOff val="50000"/>
                </a:schemeClr>
              </a:solidFill>
              <a:latin typeface="Arial"/>
              <a:cs typeface="Arial"/>
            </a:endParaRPr>
          </a:p>
          <a:p>
            <a:pPr marL="0" lvl="1" indent="-164592">
              <a:spcBef>
                <a:spcPts val="0"/>
              </a:spcBef>
              <a:buClr>
                <a:schemeClr val="accent5"/>
              </a:buClr>
              <a:buSzPct val="50000"/>
              <a:buFont typeface="Wingdings" charset="2"/>
              <a:buChar char=""/>
            </a:pPr>
            <a:r>
              <a:rPr lang="en-US" sz="1600" dirty="0" err="1" smtClean="0">
                <a:solidFill>
                  <a:schemeClr val="tx1">
                    <a:lumMod val="50000"/>
                    <a:lumOff val="50000"/>
                  </a:schemeClr>
                </a:solidFill>
                <a:latin typeface="Arial"/>
                <a:cs typeface="Arial"/>
              </a:rPr>
              <a:t>Thiết</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kế</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đẳng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cấp</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thế</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giới</a:t>
            </a:r>
            <a:r>
              <a:rPr lang="en-US" sz="1600" dirty="0" smtClean="0">
                <a:solidFill>
                  <a:schemeClr val="tx1">
                    <a:lumMod val="50000"/>
                    <a:lumOff val="50000"/>
                  </a:schemeClr>
                </a:solidFill>
                <a:latin typeface="Arial"/>
                <a:cs typeface="Arial"/>
              </a:rPr>
              <a:t>.</a:t>
            </a:r>
            <a:endParaRPr lang="en-US" sz="1600" dirty="0">
              <a:solidFill>
                <a:schemeClr val="tx1">
                  <a:lumMod val="50000"/>
                  <a:lumOff val="50000"/>
                </a:schemeClr>
              </a:solidFill>
              <a:latin typeface="Arial"/>
              <a:cs typeface="Arial"/>
            </a:endParaRPr>
          </a:p>
          <a:p>
            <a:pPr indent="-164592"/>
            <a:endParaRPr lang="en-US" sz="1600" dirty="0">
              <a:solidFill>
                <a:schemeClr val="tx1">
                  <a:lumMod val="50000"/>
                  <a:lumOff val="50000"/>
                </a:schemeClr>
              </a:solidFill>
            </a:endParaRPr>
          </a:p>
        </p:txBody>
      </p:sp>
      <p:sp>
        <p:nvSpPr>
          <p:cNvPr id="10" name="Content Placeholder 2"/>
          <p:cNvSpPr txBox="1">
            <a:spLocks/>
          </p:cNvSpPr>
          <p:nvPr/>
        </p:nvSpPr>
        <p:spPr>
          <a:xfrm>
            <a:off x="5039125" y="3568647"/>
            <a:ext cx="4126288" cy="64560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dirty="0" smtClean="0">
                <a:solidFill>
                  <a:srgbClr val="3BB0C9"/>
                </a:solidFill>
                <a:latin typeface="Arial"/>
                <a:cs typeface="Arial"/>
              </a:rPr>
              <a:t>NHỮNG THIẾT BỊ CHĂM SÓC SẮC ĐẸP ĐANG CHUYỂN ĐỔI THỊ TRƯỜNG CHĂM SÓC DA, ĐẶC BIỆT LÀ Ở </a:t>
            </a:r>
            <a:r>
              <a:rPr lang="en-US" sz="1400" dirty="0" smtClean="0">
                <a:solidFill>
                  <a:schemeClr val="accent5">
                    <a:lumMod val="50000"/>
                  </a:schemeClr>
                </a:solidFill>
                <a:latin typeface="Arial"/>
                <a:cs typeface="Arial"/>
              </a:rPr>
              <a:t>MỸ, TRUNG QUỐC VÀ CHÂU ÂU.</a:t>
            </a:r>
          </a:p>
        </p:txBody>
      </p:sp>
      <p:sp>
        <p:nvSpPr>
          <p:cNvPr id="11" name="TextBox 10"/>
          <p:cNvSpPr txBox="1"/>
          <p:nvPr/>
        </p:nvSpPr>
        <p:spPr>
          <a:xfrm>
            <a:off x="5032091" y="4502149"/>
            <a:ext cx="4094835" cy="369332"/>
          </a:xfrm>
          <a:prstGeom prst="rect">
            <a:avLst/>
          </a:prstGeom>
          <a:noFill/>
        </p:spPr>
        <p:txBody>
          <a:bodyPr wrap="square" rtlCol="0">
            <a:spAutoFit/>
          </a:bodyPr>
          <a:lstStyle/>
          <a:p>
            <a:r>
              <a:rPr lang="en-US" sz="900" dirty="0" smtClean="0">
                <a:solidFill>
                  <a:schemeClr val="tx1">
                    <a:lumMod val="50000"/>
                    <a:lumOff val="50000"/>
                  </a:schemeClr>
                </a:solidFill>
                <a:latin typeface="Arial"/>
                <a:cs typeface="Arial"/>
              </a:rPr>
              <a:t>“BEAUTY DEVICES ARE ‘CREATING A NEW BENCHMARK </a:t>
            </a:r>
            <a:br>
              <a:rPr lang="en-US" sz="900" dirty="0" smtClean="0">
                <a:solidFill>
                  <a:schemeClr val="tx1">
                    <a:lumMod val="50000"/>
                    <a:lumOff val="50000"/>
                  </a:schemeClr>
                </a:solidFill>
                <a:latin typeface="Arial"/>
                <a:cs typeface="Arial"/>
              </a:rPr>
            </a:br>
            <a:r>
              <a:rPr lang="en-US" sz="900" dirty="0" smtClean="0">
                <a:solidFill>
                  <a:schemeClr val="tx1">
                    <a:lumMod val="50000"/>
                    <a:lumOff val="50000"/>
                  </a:schemeClr>
                </a:solidFill>
                <a:latin typeface="Arial"/>
                <a:cs typeface="Arial"/>
              </a:rPr>
              <a:t>IN FACIAL SKINCARE,’” COSMETICS DESIGN, 2013</a:t>
            </a:r>
            <a:endParaRPr lang="en-US" sz="900" dirty="0">
              <a:solidFill>
                <a:schemeClr val="tx1">
                  <a:lumMod val="50000"/>
                  <a:lumOff val="50000"/>
                </a:schemeClr>
              </a:solidFill>
              <a:latin typeface="Arial"/>
              <a:cs typeface="Arial"/>
            </a:endParaRPr>
          </a:p>
        </p:txBody>
      </p:sp>
      <p:sp>
        <p:nvSpPr>
          <p:cNvPr id="12" name="TextBox 11"/>
          <p:cNvSpPr txBox="1"/>
          <p:nvPr/>
        </p:nvSpPr>
        <p:spPr>
          <a:xfrm>
            <a:off x="-102633" y="6887929"/>
            <a:ext cx="184666" cy="369332"/>
          </a:xfrm>
          <a:prstGeom prst="rect">
            <a:avLst/>
          </a:prstGeom>
          <a:noFill/>
        </p:spPr>
        <p:txBody>
          <a:bodyPr wrap="none" rtlCol="0">
            <a:spAutoFit/>
          </a:bodyPr>
          <a:lstStyle/>
          <a:p>
            <a:endParaRPr lang="en-US"/>
          </a:p>
        </p:txBody>
      </p:sp>
      <p:sp>
        <p:nvSpPr>
          <p:cNvPr id="13" name="TextBox 12"/>
          <p:cNvSpPr txBox="1"/>
          <p:nvPr/>
        </p:nvSpPr>
        <p:spPr>
          <a:xfrm>
            <a:off x="2411886" y="6913582"/>
            <a:ext cx="184666" cy="369332"/>
          </a:xfrm>
          <a:prstGeom prst="rect">
            <a:avLst/>
          </a:prstGeom>
          <a:noFill/>
        </p:spPr>
        <p:txBody>
          <a:bodyPr wrap="none" rtlCol="0">
            <a:spAutoFit/>
          </a:bodyPr>
          <a:lstStyle/>
          <a:p>
            <a:endParaRPr lang="en-US" dirty="0"/>
          </a:p>
        </p:txBody>
      </p:sp>
      <p:sp>
        <p:nvSpPr>
          <p:cNvPr id="14" name="TextBox 13"/>
          <p:cNvSpPr txBox="1"/>
          <p:nvPr/>
        </p:nvSpPr>
        <p:spPr>
          <a:xfrm>
            <a:off x="1808915" y="6541608"/>
            <a:ext cx="184666" cy="369332"/>
          </a:xfrm>
          <a:prstGeom prst="rect">
            <a:avLst/>
          </a:prstGeom>
          <a:noFill/>
        </p:spPr>
        <p:txBody>
          <a:bodyPr wrap="none" rtlCol="0">
            <a:spAutoFit/>
          </a:bodyPr>
          <a:lstStyle/>
          <a:p>
            <a:endParaRPr lang="en-US" dirty="0"/>
          </a:p>
        </p:txBody>
      </p:sp>
      <p:pic>
        <p:nvPicPr>
          <p:cNvPr id="15" name="Picture 14"/>
          <p:cNvPicPr>
            <a:picLocks noChangeAspect="1"/>
          </p:cNvPicPr>
          <p:nvPr/>
        </p:nvPicPr>
        <p:blipFill>
          <a:blip r:embed="rId4"/>
          <a:stretch>
            <a:fillRect/>
          </a:stretch>
        </p:blipFill>
        <p:spPr>
          <a:xfrm>
            <a:off x="5115724" y="2380110"/>
            <a:ext cx="3287392" cy="1116474"/>
          </a:xfrm>
          <a:prstGeom prst="rect">
            <a:avLst/>
          </a:prstGeom>
        </p:spPr>
      </p:pic>
      <p:sp>
        <p:nvSpPr>
          <p:cNvPr id="16" name="Title 1"/>
          <p:cNvSpPr txBox="1">
            <a:spLocks/>
          </p:cNvSpPr>
          <p:nvPr/>
        </p:nvSpPr>
        <p:spPr>
          <a:xfrm rot="16200000">
            <a:off x="-1521401" y="1886827"/>
            <a:ext cx="3142787"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smtClean="0">
                <a:solidFill>
                  <a:schemeClr val="bg1"/>
                </a:solidFill>
                <a:latin typeface="Arial"/>
                <a:cs typeface="Arial"/>
              </a:rPr>
              <a:t>ĐÁNH GIÁ: THÔNG TIN</a:t>
            </a:r>
            <a:endParaRPr lang="en-US" sz="1300" dirty="0">
              <a:solidFill>
                <a:schemeClr val="bg1"/>
              </a:solidFill>
              <a:latin typeface="Arial"/>
              <a:cs typeface="Arial"/>
            </a:endParaRPr>
          </a:p>
        </p:txBody>
      </p:sp>
    </p:spTree>
    <p:extLst>
      <p:ext uri="{BB962C8B-B14F-4D97-AF65-F5344CB8AC3E}">
        <p14:creationId xmlns:p14="http://schemas.microsoft.com/office/powerpoint/2010/main" val="460754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RM150200010_224-FULL clon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283881" y="680975"/>
            <a:ext cx="7998370" cy="3882705"/>
          </a:xfrm>
          <a:prstGeom prst="rect">
            <a:avLst/>
          </a:prstGeom>
        </p:spPr>
      </p:pic>
      <p:pic>
        <p:nvPicPr>
          <p:cNvPr id="2" name="Picture 1"/>
          <p:cNvPicPr>
            <a:picLocks noChangeAspect="1"/>
          </p:cNvPicPr>
          <p:nvPr/>
        </p:nvPicPr>
        <p:blipFill>
          <a:blip r:embed="rId3"/>
          <a:stretch>
            <a:fillRect/>
          </a:stretch>
        </p:blipFill>
        <p:spPr>
          <a:xfrm>
            <a:off x="0" y="-59765"/>
            <a:ext cx="283882" cy="5274235"/>
          </a:xfrm>
          <a:prstGeom prst="rect">
            <a:avLst/>
          </a:prstGeom>
        </p:spPr>
      </p:pic>
      <p:sp>
        <p:nvSpPr>
          <p:cNvPr id="4" name="Title 1"/>
          <p:cNvSpPr txBox="1">
            <a:spLocks/>
          </p:cNvSpPr>
          <p:nvPr/>
        </p:nvSpPr>
        <p:spPr>
          <a:xfrm>
            <a:off x="764710" y="167512"/>
            <a:ext cx="8053918" cy="7240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smtClean="0">
                <a:solidFill>
                  <a:srgbClr val="3BB0C9"/>
                </a:solidFill>
                <a:latin typeface="Arial"/>
                <a:cs typeface="Arial"/>
              </a:rPr>
              <a:t>ĐƠN GIẢN VÀ TIỆN LỢI</a:t>
            </a:r>
            <a:endParaRPr lang="en-US" sz="2800" dirty="0">
              <a:solidFill>
                <a:srgbClr val="3BB0C9"/>
              </a:solidFill>
              <a:latin typeface="Arial"/>
              <a:cs typeface="Arial"/>
            </a:endParaRPr>
          </a:p>
        </p:txBody>
      </p:sp>
      <p:sp>
        <p:nvSpPr>
          <p:cNvPr id="5" name="Rectangle 4"/>
          <p:cNvSpPr/>
          <p:nvPr/>
        </p:nvSpPr>
        <p:spPr>
          <a:xfrm>
            <a:off x="342030" y="193294"/>
            <a:ext cx="469950" cy="707886"/>
          </a:xfrm>
          <a:prstGeom prst="rect">
            <a:avLst/>
          </a:prstGeom>
        </p:spPr>
        <p:txBody>
          <a:bodyPr wrap="none">
            <a:spAutoFit/>
          </a:bodyPr>
          <a:lstStyle/>
          <a:p>
            <a:r>
              <a:rPr lang="en-US" sz="4000" dirty="0">
                <a:solidFill>
                  <a:srgbClr val="3BB0C9"/>
                </a:solidFill>
                <a:latin typeface="Arial"/>
                <a:cs typeface="Arial"/>
              </a:rPr>
              <a:t>4</a:t>
            </a:r>
            <a:endParaRPr lang="en-US" sz="4000" dirty="0">
              <a:latin typeface="Arial"/>
              <a:cs typeface="Arial"/>
            </a:endParaRPr>
          </a:p>
        </p:txBody>
      </p:sp>
      <p:sp>
        <p:nvSpPr>
          <p:cNvPr id="6" name="Rectangle 5"/>
          <p:cNvSpPr/>
          <p:nvPr/>
        </p:nvSpPr>
        <p:spPr>
          <a:xfrm>
            <a:off x="726896" y="880576"/>
            <a:ext cx="7661225" cy="1477328"/>
          </a:xfrm>
          <a:prstGeom prst="rect">
            <a:avLst/>
          </a:prstGeom>
        </p:spPr>
        <p:txBody>
          <a:bodyPr wrap="square">
            <a:spAutoFit/>
          </a:bodyPr>
          <a:lstStyle/>
          <a:p>
            <a:pPr>
              <a:buClr>
                <a:srgbClr val="3BB0C9"/>
              </a:buClr>
              <a:buSzPct val="50000"/>
            </a:pPr>
            <a:r>
              <a:rPr lang="vi-VN" dirty="0" smtClean="0">
                <a:solidFill>
                  <a:schemeClr val="bg1">
                    <a:lumMod val="50000"/>
                  </a:schemeClr>
                </a:solidFill>
                <a:latin typeface="Arial" panose="020B0604020202020204" pitchFamily="34" charset="0"/>
                <a:cs typeface="Arial" panose="020B0604020202020204" pitchFamily="34" charset="0"/>
              </a:rPr>
              <a:t>Mọi </a:t>
            </a:r>
            <a:r>
              <a:rPr lang="vi-VN" dirty="0">
                <a:solidFill>
                  <a:schemeClr val="bg1">
                    <a:lumMod val="50000"/>
                  </a:schemeClr>
                </a:solidFill>
                <a:latin typeface="Arial" panose="020B0604020202020204" pitchFamily="34" charset="0"/>
                <a:cs typeface="Arial" panose="020B0604020202020204" pitchFamily="34" charset="0"/>
              </a:rPr>
              <a:t>người đang quan tâm đến việc chăm sóc chống lão hóa da và muốn chăm sóc làn da của </a:t>
            </a:r>
            <a:r>
              <a:rPr lang="en-US" dirty="0" err="1" smtClean="0">
                <a:solidFill>
                  <a:schemeClr val="bg1">
                    <a:lumMod val="50000"/>
                  </a:schemeClr>
                </a:solidFill>
                <a:latin typeface="Arial" panose="020B0604020202020204" pitchFamily="34" charset="0"/>
                <a:cs typeface="Arial" panose="020B0604020202020204" pitchFamily="34" charset="0"/>
              </a:rPr>
              <a:t>mình</a:t>
            </a:r>
            <a:r>
              <a:rPr lang="vi-VN" dirty="0" smtClean="0">
                <a:solidFill>
                  <a:schemeClr val="bg1">
                    <a:lumMod val="50000"/>
                  </a:schemeClr>
                </a:solidFill>
                <a:latin typeface="Arial" panose="020B0604020202020204" pitchFamily="34" charset="0"/>
                <a:cs typeface="Arial" panose="020B0604020202020204" pitchFamily="34" charset="0"/>
              </a:rPr>
              <a:t>, </a:t>
            </a:r>
            <a:r>
              <a:rPr lang="vi-VN" dirty="0">
                <a:solidFill>
                  <a:schemeClr val="bg1">
                    <a:lumMod val="50000"/>
                  </a:schemeClr>
                </a:solidFill>
                <a:latin typeface="Arial" panose="020B0604020202020204" pitchFamily="34" charset="0"/>
                <a:cs typeface="Arial" panose="020B0604020202020204" pitchFamily="34" charset="0"/>
              </a:rPr>
              <a:t>nhưng họ có thể có những câu hỏi và cần hướng dẫn. Họ đang tìm cách để tiết kiệm thời gian và đơn giản hóa cuộc sống của </a:t>
            </a:r>
            <a:r>
              <a:rPr lang="en-US" dirty="0" err="1" smtClean="0">
                <a:solidFill>
                  <a:schemeClr val="bg1">
                    <a:lumMod val="50000"/>
                  </a:schemeClr>
                </a:solidFill>
                <a:latin typeface="Arial" panose="020B0604020202020204" pitchFamily="34" charset="0"/>
                <a:cs typeface="Arial" panose="020B0604020202020204" pitchFamily="34" charset="0"/>
              </a:rPr>
              <a:t>bản</a:t>
            </a:r>
            <a:r>
              <a:rPr lang="en-US" dirty="0" smtClean="0">
                <a:solidFill>
                  <a:schemeClr val="bg1">
                    <a:lumMod val="50000"/>
                  </a:schemeClr>
                </a:solidFill>
                <a:latin typeface="Arial" panose="020B0604020202020204" pitchFamily="34" charset="0"/>
                <a:cs typeface="Arial" panose="020B0604020202020204" pitchFamily="34" charset="0"/>
              </a:rPr>
              <a:t> </a:t>
            </a:r>
            <a:r>
              <a:rPr lang="en-US" dirty="0" err="1" smtClean="0">
                <a:solidFill>
                  <a:schemeClr val="bg1">
                    <a:lumMod val="50000"/>
                  </a:schemeClr>
                </a:solidFill>
                <a:latin typeface="Arial" panose="020B0604020202020204" pitchFamily="34" charset="0"/>
                <a:cs typeface="Arial" panose="020B0604020202020204" pitchFamily="34" charset="0"/>
              </a:rPr>
              <a:t>thân</a:t>
            </a:r>
            <a:r>
              <a:rPr lang="vi-VN" dirty="0" smtClean="0">
                <a:solidFill>
                  <a:schemeClr val="bg1">
                    <a:lumMod val="50000"/>
                  </a:schemeClr>
                </a:solidFill>
                <a:latin typeface="Arial" panose="020B0604020202020204" pitchFamily="34" charset="0"/>
                <a:cs typeface="Arial" panose="020B0604020202020204" pitchFamily="34" charset="0"/>
              </a:rPr>
              <a:t>. </a:t>
            </a:r>
            <a:r>
              <a:rPr lang="vi-VN" dirty="0">
                <a:solidFill>
                  <a:schemeClr val="bg1">
                    <a:lumMod val="50000"/>
                  </a:schemeClr>
                </a:solidFill>
                <a:latin typeface="Arial" panose="020B0604020202020204" pitchFamily="34" charset="0"/>
                <a:cs typeface="Arial" panose="020B0604020202020204" pitchFamily="34" charset="0"/>
              </a:rPr>
              <a:t>ageLOC </a:t>
            </a:r>
            <a:r>
              <a:rPr lang="en-US" dirty="0" smtClean="0">
                <a:solidFill>
                  <a:schemeClr val="bg1">
                    <a:lumMod val="50000"/>
                  </a:schemeClr>
                </a:solidFill>
                <a:latin typeface="Arial" panose="020B0604020202020204" pitchFamily="34" charset="0"/>
                <a:cs typeface="Arial" panose="020B0604020202020204" pitchFamily="34" charset="0"/>
              </a:rPr>
              <a:t>ME</a:t>
            </a:r>
            <a:r>
              <a:rPr lang="vi-VN" dirty="0" smtClean="0">
                <a:solidFill>
                  <a:schemeClr val="bg1">
                    <a:lumMod val="50000"/>
                  </a:schemeClr>
                </a:solidFill>
                <a:latin typeface="Arial" panose="020B0604020202020204" pitchFamily="34" charset="0"/>
                <a:cs typeface="Arial" panose="020B0604020202020204" pitchFamily="34" charset="0"/>
              </a:rPr>
              <a:t> </a:t>
            </a:r>
            <a:r>
              <a:rPr lang="vi-VN" dirty="0">
                <a:solidFill>
                  <a:schemeClr val="bg1">
                    <a:lumMod val="50000"/>
                  </a:schemeClr>
                </a:solidFill>
                <a:latin typeface="Arial" panose="020B0604020202020204" pitchFamily="34" charset="0"/>
                <a:cs typeface="Arial" panose="020B0604020202020204" pitchFamily="34" charset="0"/>
              </a:rPr>
              <a:t>làm cho </a:t>
            </a:r>
            <a:r>
              <a:rPr lang="en-US" dirty="0" err="1" smtClean="0">
                <a:solidFill>
                  <a:schemeClr val="bg1">
                    <a:lumMod val="50000"/>
                  </a:schemeClr>
                </a:solidFill>
                <a:latin typeface="Arial" panose="020B0604020202020204" pitchFamily="34" charset="0"/>
                <a:cs typeface="Arial" panose="020B0604020202020204" pitchFamily="34" charset="0"/>
              </a:rPr>
              <a:t>việc</a:t>
            </a:r>
            <a:r>
              <a:rPr lang="en-US" dirty="0" smtClean="0">
                <a:solidFill>
                  <a:schemeClr val="bg1">
                    <a:lumMod val="50000"/>
                  </a:schemeClr>
                </a:solidFill>
                <a:latin typeface="Arial" panose="020B0604020202020204" pitchFamily="34" charset="0"/>
                <a:cs typeface="Arial" panose="020B0604020202020204" pitchFamily="34" charset="0"/>
              </a:rPr>
              <a:t> </a:t>
            </a:r>
            <a:r>
              <a:rPr lang="en-US" dirty="0" err="1" smtClean="0">
                <a:solidFill>
                  <a:schemeClr val="bg1">
                    <a:lumMod val="50000"/>
                  </a:schemeClr>
                </a:solidFill>
                <a:latin typeface="Arial" panose="020B0604020202020204" pitchFamily="34" charset="0"/>
                <a:cs typeface="Arial" panose="020B0604020202020204" pitchFamily="34" charset="0"/>
              </a:rPr>
              <a:t>này</a:t>
            </a:r>
            <a:r>
              <a:rPr lang="vi-VN" dirty="0" smtClean="0">
                <a:solidFill>
                  <a:schemeClr val="bg1">
                    <a:lumMod val="50000"/>
                  </a:schemeClr>
                </a:solidFill>
                <a:latin typeface="Arial" panose="020B0604020202020204" pitchFamily="34" charset="0"/>
                <a:cs typeface="Arial" panose="020B0604020202020204" pitchFamily="34" charset="0"/>
              </a:rPr>
              <a:t> </a:t>
            </a:r>
            <a:r>
              <a:rPr lang="vi-VN" dirty="0">
                <a:solidFill>
                  <a:schemeClr val="bg1">
                    <a:lumMod val="50000"/>
                  </a:schemeClr>
                </a:solidFill>
                <a:latin typeface="Arial" panose="020B0604020202020204" pitchFamily="34" charset="0"/>
                <a:cs typeface="Arial" panose="020B0604020202020204" pitchFamily="34" charset="0"/>
              </a:rPr>
              <a:t>dễ dàng hơn và thuận tiện hơn để áp dụng và </a:t>
            </a:r>
            <a:r>
              <a:rPr lang="en-US" dirty="0" err="1" smtClean="0">
                <a:solidFill>
                  <a:schemeClr val="bg1">
                    <a:lumMod val="50000"/>
                  </a:schemeClr>
                </a:solidFill>
                <a:latin typeface="Arial" panose="020B0604020202020204" pitchFamily="34" charset="0"/>
                <a:cs typeface="Arial" panose="020B0604020202020204" pitchFamily="34" charset="0"/>
              </a:rPr>
              <a:t>gắn</a:t>
            </a:r>
            <a:r>
              <a:rPr lang="en-US" dirty="0" smtClean="0">
                <a:solidFill>
                  <a:schemeClr val="bg1">
                    <a:lumMod val="50000"/>
                  </a:schemeClr>
                </a:solidFill>
                <a:latin typeface="Arial" panose="020B0604020202020204" pitchFamily="34" charset="0"/>
                <a:cs typeface="Arial" panose="020B0604020202020204" pitchFamily="34" charset="0"/>
              </a:rPr>
              <a:t> </a:t>
            </a:r>
            <a:r>
              <a:rPr lang="en-US" dirty="0" err="1" smtClean="0">
                <a:solidFill>
                  <a:schemeClr val="bg1">
                    <a:lumMod val="50000"/>
                  </a:schemeClr>
                </a:solidFill>
                <a:latin typeface="Arial" panose="020B0604020202020204" pitchFamily="34" charset="0"/>
                <a:cs typeface="Arial" panose="020B0604020202020204" pitchFamily="34" charset="0"/>
              </a:rPr>
              <a:t>bó</a:t>
            </a:r>
            <a:r>
              <a:rPr lang="vi-VN" dirty="0" smtClean="0">
                <a:solidFill>
                  <a:schemeClr val="bg1">
                    <a:lumMod val="50000"/>
                  </a:schemeClr>
                </a:solidFill>
                <a:latin typeface="Arial" panose="020B0604020202020204" pitchFamily="34" charset="0"/>
                <a:cs typeface="Arial" panose="020B0604020202020204" pitchFamily="34" charset="0"/>
              </a:rPr>
              <a:t> </a:t>
            </a:r>
            <a:r>
              <a:rPr lang="vi-VN" dirty="0">
                <a:solidFill>
                  <a:schemeClr val="bg1">
                    <a:lumMod val="50000"/>
                  </a:schemeClr>
                </a:solidFill>
                <a:latin typeface="Arial" panose="020B0604020202020204" pitchFamily="34" charset="0"/>
                <a:cs typeface="Arial" panose="020B0604020202020204" pitchFamily="34" charset="0"/>
              </a:rPr>
              <a:t>vào một thói quen chăm sóc da.</a:t>
            </a:r>
            <a:endParaRPr lang="en-US" dirty="0">
              <a:solidFill>
                <a:schemeClr val="bg1">
                  <a:lumMod val="50000"/>
                </a:schemeClr>
              </a:solidFill>
              <a:latin typeface="Arial" panose="020B0604020202020204" pitchFamily="34" charset="0"/>
              <a:cs typeface="Arial" panose="020B0604020202020204" pitchFamily="34" charset="0"/>
            </a:endParaRPr>
          </a:p>
        </p:txBody>
      </p:sp>
      <p:sp>
        <p:nvSpPr>
          <p:cNvPr id="7" name="TextBox 6"/>
          <p:cNvSpPr txBox="1"/>
          <p:nvPr/>
        </p:nvSpPr>
        <p:spPr>
          <a:xfrm>
            <a:off x="5347888" y="3758831"/>
            <a:ext cx="3589154" cy="954107"/>
          </a:xfrm>
          <a:prstGeom prst="rect">
            <a:avLst/>
          </a:prstGeom>
          <a:noFill/>
        </p:spPr>
        <p:txBody>
          <a:bodyPr wrap="square" rtlCol="0">
            <a:spAutoFit/>
          </a:bodyPr>
          <a:lstStyle/>
          <a:p>
            <a:r>
              <a:rPr lang="en-US" sz="1400" dirty="0" smtClean="0">
                <a:solidFill>
                  <a:srgbClr val="3BB0C9"/>
                </a:solidFill>
                <a:latin typeface="Arial"/>
                <a:cs typeface="Arial"/>
              </a:rPr>
              <a:t>27% </a:t>
            </a:r>
            <a:r>
              <a:rPr lang="en-US" sz="1400" dirty="0" err="1" smtClean="0">
                <a:solidFill>
                  <a:srgbClr val="3BB0C9"/>
                </a:solidFill>
                <a:latin typeface="Arial"/>
                <a:cs typeface="Arial"/>
              </a:rPr>
              <a:t>người</a:t>
            </a:r>
            <a:r>
              <a:rPr lang="en-US" sz="1400" dirty="0" smtClean="0">
                <a:solidFill>
                  <a:srgbClr val="3BB0C9"/>
                </a:solidFill>
                <a:latin typeface="Arial"/>
                <a:cs typeface="Arial"/>
              </a:rPr>
              <a:t> </a:t>
            </a:r>
            <a:r>
              <a:rPr lang="en-US" sz="1400" dirty="0" err="1" smtClean="0">
                <a:solidFill>
                  <a:srgbClr val="3BB0C9"/>
                </a:solidFill>
                <a:latin typeface="Arial"/>
                <a:cs typeface="Arial"/>
              </a:rPr>
              <a:t>mua</a:t>
            </a:r>
            <a:r>
              <a:rPr lang="en-US" sz="1400" dirty="0" smtClean="0">
                <a:solidFill>
                  <a:srgbClr val="3BB0C9"/>
                </a:solidFill>
                <a:latin typeface="Arial"/>
                <a:cs typeface="Arial"/>
              </a:rPr>
              <a:t> </a:t>
            </a:r>
            <a:r>
              <a:rPr lang="en-US" sz="1400" dirty="0" err="1" smtClean="0">
                <a:solidFill>
                  <a:srgbClr val="3BB0C9"/>
                </a:solidFill>
                <a:latin typeface="Arial"/>
                <a:cs typeface="Arial"/>
              </a:rPr>
              <a:t>sắm</a:t>
            </a:r>
            <a:r>
              <a:rPr lang="en-US" sz="1400" dirty="0" smtClean="0">
                <a:solidFill>
                  <a:srgbClr val="3BB0C9"/>
                </a:solidFill>
                <a:latin typeface="Arial"/>
                <a:cs typeface="Arial"/>
              </a:rPr>
              <a:t> </a:t>
            </a:r>
            <a:r>
              <a:rPr lang="en-US" sz="1400" dirty="0" err="1" smtClean="0">
                <a:solidFill>
                  <a:srgbClr val="3BB0C9"/>
                </a:solidFill>
                <a:latin typeface="Arial"/>
                <a:cs typeface="Arial"/>
              </a:rPr>
              <a:t>những</a:t>
            </a:r>
            <a:r>
              <a:rPr lang="en-US" sz="1400" dirty="0" smtClean="0">
                <a:solidFill>
                  <a:srgbClr val="3BB0C9"/>
                </a:solidFill>
                <a:latin typeface="Arial"/>
                <a:cs typeface="Arial"/>
              </a:rPr>
              <a:t> </a:t>
            </a:r>
            <a:r>
              <a:rPr lang="en-US" sz="1400" dirty="0" err="1" smtClean="0">
                <a:solidFill>
                  <a:srgbClr val="3BB0C9"/>
                </a:solidFill>
                <a:latin typeface="Arial"/>
                <a:cs typeface="Arial"/>
              </a:rPr>
              <a:t>sản</a:t>
            </a:r>
            <a:r>
              <a:rPr lang="en-US" sz="1400" dirty="0" smtClean="0">
                <a:solidFill>
                  <a:srgbClr val="3BB0C9"/>
                </a:solidFill>
                <a:latin typeface="Arial"/>
                <a:cs typeface="Arial"/>
              </a:rPr>
              <a:t> </a:t>
            </a:r>
            <a:r>
              <a:rPr lang="en-US" sz="1400" dirty="0" err="1" smtClean="0">
                <a:solidFill>
                  <a:srgbClr val="3BB0C9"/>
                </a:solidFill>
                <a:latin typeface="Arial"/>
                <a:cs typeface="Arial"/>
              </a:rPr>
              <a:t>phẩm</a:t>
            </a:r>
            <a:r>
              <a:rPr lang="en-US" sz="1400" dirty="0" smtClean="0">
                <a:solidFill>
                  <a:srgbClr val="3BB0C9"/>
                </a:solidFill>
                <a:latin typeface="Arial"/>
                <a:cs typeface="Arial"/>
              </a:rPr>
              <a:t> </a:t>
            </a:r>
            <a:r>
              <a:rPr lang="en-US" sz="1400" dirty="0" err="1" smtClean="0">
                <a:solidFill>
                  <a:srgbClr val="3BB0C9"/>
                </a:solidFill>
                <a:latin typeface="Arial"/>
                <a:cs typeface="Arial"/>
              </a:rPr>
              <a:t>chăm</a:t>
            </a:r>
            <a:r>
              <a:rPr lang="en-US" sz="1400" dirty="0" smtClean="0">
                <a:solidFill>
                  <a:srgbClr val="3BB0C9"/>
                </a:solidFill>
                <a:latin typeface="Arial"/>
                <a:cs typeface="Arial"/>
              </a:rPr>
              <a:t> </a:t>
            </a:r>
            <a:r>
              <a:rPr lang="en-US" sz="1400" dirty="0" err="1" smtClean="0">
                <a:solidFill>
                  <a:srgbClr val="3BB0C9"/>
                </a:solidFill>
                <a:latin typeface="Arial"/>
                <a:cs typeface="Arial"/>
              </a:rPr>
              <a:t>sóc</a:t>
            </a:r>
            <a:r>
              <a:rPr lang="en-US" sz="1400" dirty="0" smtClean="0">
                <a:solidFill>
                  <a:srgbClr val="3BB0C9"/>
                </a:solidFill>
                <a:latin typeface="Arial"/>
                <a:cs typeface="Arial"/>
              </a:rPr>
              <a:t> da </a:t>
            </a:r>
            <a:r>
              <a:rPr lang="en-US" sz="1400" dirty="0" err="1" smtClean="0">
                <a:solidFill>
                  <a:srgbClr val="3BB0C9"/>
                </a:solidFill>
                <a:latin typeface="Arial"/>
                <a:cs typeface="Arial"/>
              </a:rPr>
              <a:t>chống</a:t>
            </a:r>
            <a:r>
              <a:rPr lang="en-US" sz="1400" dirty="0" smtClean="0">
                <a:solidFill>
                  <a:srgbClr val="3BB0C9"/>
                </a:solidFill>
                <a:latin typeface="Arial"/>
                <a:cs typeface="Arial"/>
              </a:rPr>
              <a:t> </a:t>
            </a:r>
            <a:r>
              <a:rPr lang="en-US" sz="1400" dirty="0" err="1" smtClean="0">
                <a:solidFill>
                  <a:srgbClr val="3BB0C9"/>
                </a:solidFill>
                <a:latin typeface="Arial"/>
                <a:cs typeface="Arial"/>
              </a:rPr>
              <a:t>lão</a:t>
            </a:r>
            <a:r>
              <a:rPr lang="en-US" sz="1400" dirty="0" smtClean="0">
                <a:solidFill>
                  <a:srgbClr val="3BB0C9"/>
                </a:solidFill>
                <a:latin typeface="Arial"/>
                <a:cs typeface="Arial"/>
              </a:rPr>
              <a:t> </a:t>
            </a:r>
            <a:r>
              <a:rPr lang="en-US" sz="1400" dirty="0" err="1" smtClean="0">
                <a:solidFill>
                  <a:srgbClr val="3BB0C9"/>
                </a:solidFill>
                <a:latin typeface="Arial"/>
                <a:cs typeface="Arial"/>
              </a:rPr>
              <a:t>hóa</a:t>
            </a:r>
            <a:r>
              <a:rPr lang="en-US" sz="1400" dirty="0" smtClean="0">
                <a:solidFill>
                  <a:srgbClr val="3BB0C9"/>
                </a:solidFill>
                <a:latin typeface="Arial"/>
                <a:cs typeface="Arial"/>
              </a:rPr>
              <a:t> </a:t>
            </a:r>
            <a:r>
              <a:rPr lang="en-US" sz="1400" dirty="0" err="1" smtClean="0">
                <a:solidFill>
                  <a:srgbClr val="3BB0C9"/>
                </a:solidFill>
                <a:latin typeface="Arial"/>
                <a:cs typeface="Arial"/>
              </a:rPr>
              <a:t>bị</a:t>
            </a:r>
            <a:r>
              <a:rPr lang="en-US" sz="1400" dirty="0" smtClean="0">
                <a:solidFill>
                  <a:srgbClr val="3BB0C9"/>
                </a:solidFill>
                <a:latin typeface="Arial"/>
                <a:cs typeface="Arial"/>
              </a:rPr>
              <a:t> </a:t>
            </a:r>
            <a:r>
              <a:rPr lang="en-US" sz="1400" dirty="0" err="1" smtClean="0">
                <a:solidFill>
                  <a:srgbClr val="3BB0C9"/>
                </a:solidFill>
                <a:latin typeface="Arial"/>
                <a:cs typeface="Arial"/>
              </a:rPr>
              <a:t>nhầm</a:t>
            </a:r>
            <a:r>
              <a:rPr lang="en-US" sz="1400" dirty="0" smtClean="0">
                <a:solidFill>
                  <a:srgbClr val="3BB0C9"/>
                </a:solidFill>
                <a:latin typeface="Arial"/>
                <a:cs typeface="Arial"/>
              </a:rPr>
              <a:t> </a:t>
            </a:r>
            <a:r>
              <a:rPr lang="en-US" sz="1400" dirty="0" err="1" smtClean="0">
                <a:solidFill>
                  <a:srgbClr val="3BB0C9"/>
                </a:solidFill>
                <a:latin typeface="Arial"/>
                <a:cs typeface="Arial"/>
              </a:rPr>
              <a:t>lẫn</a:t>
            </a:r>
            <a:r>
              <a:rPr lang="en-US" sz="1400" dirty="0" smtClean="0">
                <a:solidFill>
                  <a:srgbClr val="3BB0C9"/>
                </a:solidFill>
                <a:latin typeface="Arial"/>
                <a:cs typeface="Arial"/>
              </a:rPr>
              <a:t> </a:t>
            </a:r>
            <a:r>
              <a:rPr lang="en-US" sz="1400" dirty="0" err="1" smtClean="0">
                <a:solidFill>
                  <a:srgbClr val="3BB0C9"/>
                </a:solidFill>
                <a:latin typeface="Arial"/>
                <a:cs typeface="Arial"/>
              </a:rPr>
              <a:t>bởi</a:t>
            </a:r>
            <a:r>
              <a:rPr lang="en-US" sz="1400" dirty="0" smtClean="0">
                <a:solidFill>
                  <a:srgbClr val="3BB0C9"/>
                </a:solidFill>
                <a:latin typeface="Arial"/>
                <a:cs typeface="Arial"/>
              </a:rPr>
              <a:t> </a:t>
            </a:r>
            <a:r>
              <a:rPr lang="en-US" sz="1400" dirty="0" err="1" smtClean="0">
                <a:solidFill>
                  <a:srgbClr val="3BB0C9"/>
                </a:solidFill>
                <a:latin typeface="Arial"/>
                <a:cs typeface="Arial"/>
              </a:rPr>
              <a:t>những</a:t>
            </a:r>
            <a:r>
              <a:rPr lang="en-US" sz="1400" dirty="0" smtClean="0">
                <a:solidFill>
                  <a:srgbClr val="3BB0C9"/>
                </a:solidFill>
                <a:latin typeface="Arial"/>
                <a:cs typeface="Arial"/>
              </a:rPr>
              <a:t> </a:t>
            </a:r>
            <a:r>
              <a:rPr lang="en-US" sz="1400" dirty="0" err="1" smtClean="0">
                <a:solidFill>
                  <a:srgbClr val="3BB0C9"/>
                </a:solidFill>
                <a:latin typeface="Arial"/>
                <a:cs typeface="Arial"/>
              </a:rPr>
              <a:t>sản</a:t>
            </a:r>
            <a:r>
              <a:rPr lang="en-US" sz="1400" dirty="0" smtClean="0">
                <a:solidFill>
                  <a:srgbClr val="3BB0C9"/>
                </a:solidFill>
                <a:latin typeface="Arial"/>
                <a:cs typeface="Arial"/>
              </a:rPr>
              <a:t> </a:t>
            </a:r>
            <a:r>
              <a:rPr lang="en-US" sz="1400" dirty="0" err="1" smtClean="0">
                <a:solidFill>
                  <a:srgbClr val="3BB0C9"/>
                </a:solidFill>
                <a:latin typeface="Arial"/>
                <a:cs typeface="Arial"/>
              </a:rPr>
              <a:t>phẩm</a:t>
            </a:r>
            <a:r>
              <a:rPr lang="en-US" sz="1400" dirty="0" smtClean="0">
                <a:solidFill>
                  <a:srgbClr val="3BB0C9"/>
                </a:solidFill>
                <a:latin typeface="Arial"/>
                <a:cs typeface="Arial"/>
              </a:rPr>
              <a:t> </a:t>
            </a:r>
            <a:r>
              <a:rPr lang="en-US" sz="1400" dirty="0" err="1" smtClean="0">
                <a:solidFill>
                  <a:srgbClr val="3BB0C9"/>
                </a:solidFill>
                <a:latin typeface="Arial"/>
                <a:cs typeface="Arial"/>
              </a:rPr>
              <a:t>có</a:t>
            </a:r>
            <a:r>
              <a:rPr lang="en-US" sz="1400" dirty="0" smtClean="0">
                <a:solidFill>
                  <a:srgbClr val="3BB0C9"/>
                </a:solidFill>
                <a:latin typeface="Arial"/>
                <a:cs typeface="Arial"/>
              </a:rPr>
              <a:t> </a:t>
            </a:r>
            <a:r>
              <a:rPr lang="en-US" sz="1400" dirty="0" err="1" smtClean="0">
                <a:solidFill>
                  <a:srgbClr val="3BB0C9"/>
                </a:solidFill>
                <a:latin typeface="Arial"/>
                <a:cs typeface="Arial"/>
              </a:rPr>
              <a:t>sẵn</a:t>
            </a:r>
            <a:r>
              <a:rPr lang="en-US" sz="1400" dirty="0" smtClean="0">
                <a:solidFill>
                  <a:srgbClr val="3BB0C9"/>
                </a:solidFill>
                <a:latin typeface="Arial"/>
                <a:cs typeface="Arial"/>
              </a:rPr>
              <a:t> </a:t>
            </a:r>
            <a:r>
              <a:rPr lang="en-US" sz="1400" dirty="0" err="1" smtClean="0">
                <a:solidFill>
                  <a:srgbClr val="3BB0C9"/>
                </a:solidFill>
                <a:latin typeface="Arial"/>
                <a:cs typeface="Arial"/>
              </a:rPr>
              <a:t>trên</a:t>
            </a:r>
            <a:r>
              <a:rPr lang="en-US" sz="1400" dirty="0" smtClean="0">
                <a:solidFill>
                  <a:srgbClr val="3BB0C9"/>
                </a:solidFill>
                <a:latin typeface="Arial"/>
                <a:cs typeface="Arial"/>
              </a:rPr>
              <a:t> </a:t>
            </a:r>
            <a:r>
              <a:rPr lang="en-US" sz="1400" dirty="0" err="1" smtClean="0">
                <a:solidFill>
                  <a:srgbClr val="3BB0C9"/>
                </a:solidFill>
                <a:latin typeface="Arial"/>
                <a:cs typeface="Arial"/>
              </a:rPr>
              <a:t>thị</a:t>
            </a:r>
            <a:r>
              <a:rPr lang="en-US" sz="1400" dirty="0" smtClean="0">
                <a:solidFill>
                  <a:srgbClr val="3BB0C9"/>
                </a:solidFill>
                <a:latin typeface="Arial"/>
                <a:cs typeface="Arial"/>
              </a:rPr>
              <a:t> </a:t>
            </a:r>
            <a:r>
              <a:rPr lang="en-US" sz="1400" dirty="0" err="1" smtClean="0">
                <a:solidFill>
                  <a:srgbClr val="3BB0C9"/>
                </a:solidFill>
                <a:latin typeface="Arial"/>
                <a:cs typeface="Arial"/>
              </a:rPr>
              <a:t>trường</a:t>
            </a:r>
            <a:r>
              <a:rPr lang="en-US" sz="1400" dirty="0" smtClean="0">
                <a:solidFill>
                  <a:srgbClr val="3BB0C9"/>
                </a:solidFill>
                <a:latin typeface="Arial"/>
                <a:cs typeface="Arial"/>
              </a:rPr>
              <a:t>.</a:t>
            </a:r>
            <a:endParaRPr lang="en-US" sz="1400" dirty="0">
              <a:solidFill>
                <a:srgbClr val="3BB0C9"/>
              </a:solidFill>
              <a:latin typeface="Arial"/>
              <a:cs typeface="Arial"/>
            </a:endParaRPr>
          </a:p>
        </p:txBody>
      </p:sp>
      <p:sp>
        <p:nvSpPr>
          <p:cNvPr id="8" name="TextBox 7"/>
          <p:cNvSpPr txBox="1"/>
          <p:nvPr/>
        </p:nvSpPr>
        <p:spPr>
          <a:xfrm>
            <a:off x="5394923" y="4685986"/>
            <a:ext cx="4053254" cy="369332"/>
          </a:xfrm>
          <a:prstGeom prst="rect">
            <a:avLst/>
          </a:prstGeom>
          <a:noFill/>
        </p:spPr>
        <p:txBody>
          <a:bodyPr wrap="square" rtlCol="0">
            <a:spAutoFit/>
          </a:bodyPr>
          <a:lstStyle/>
          <a:p>
            <a:r>
              <a:rPr lang="en-US" sz="900" dirty="0" smtClean="0">
                <a:solidFill>
                  <a:srgbClr val="7F7F7F"/>
                </a:solidFill>
                <a:latin typeface="Arial"/>
                <a:cs typeface="Arial"/>
              </a:rPr>
              <a:t>“ANTI-AGING SKINCARE—US IN EXPERIENCE IS ALL,” </a:t>
            </a:r>
            <a:br>
              <a:rPr lang="en-US" sz="900" dirty="0" smtClean="0">
                <a:solidFill>
                  <a:srgbClr val="7F7F7F"/>
                </a:solidFill>
                <a:latin typeface="Arial"/>
                <a:cs typeface="Arial"/>
              </a:rPr>
            </a:br>
            <a:r>
              <a:rPr lang="en-US" sz="900" dirty="0" smtClean="0">
                <a:solidFill>
                  <a:srgbClr val="7F7F7F"/>
                </a:solidFill>
                <a:latin typeface="Arial"/>
                <a:cs typeface="Arial"/>
              </a:rPr>
              <a:t>MINTEL, FEBRUARY 2014</a:t>
            </a:r>
            <a:endParaRPr lang="en-US" sz="900" dirty="0">
              <a:solidFill>
                <a:srgbClr val="7F7F7F"/>
              </a:solidFill>
              <a:latin typeface="Arial"/>
              <a:cs typeface="Arial"/>
            </a:endParaRPr>
          </a:p>
        </p:txBody>
      </p:sp>
      <p:sp>
        <p:nvSpPr>
          <p:cNvPr id="9" name="TextBox 8"/>
          <p:cNvSpPr txBox="1"/>
          <p:nvPr/>
        </p:nvSpPr>
        <p:spPr>
          <a:xfrm>
            <a:off x="731886" y="3773208"/>
            <a:ext cx="4376336" cy="646331"/>
          </a:xfrm>
          <a:prstGeom prst="rect">
            <a:avLst/>
          </a:prstGeom>
          <a:noFill/>
        </p:spPr>
        <p:txBody>
          <a:bodyPr wrap="square" rtlCol="0">
            <a:spAutoFit/>
          </a:bodyPr>
          <a:lstStyle/>
          <a:p>
            <a:r>
              <a:rPr lang="en-US" sz="1200" dirty="0" smtClean="0">
                <a:solidFill>
                  <a:schemeClr val="bg1">
                    <a:lumMod val="50000"/>
                  </a:schemeClr>
                </a:solidFill>
                <a:latin typeface="Arial"/>
                <a:cs typeface="Arial"/>
              </a:rPr>
              <a:t>NGƯỜI TIÊU DÙNG NGÀY NAY THÍCH </a:t>
            </a:r>
            <a:r>
              <a:rPr lang="en-US" sz="1200" dirty="0" smtClean="0">
                <a:solidFill>
                  <a:schemeClr val="accent5"/>
                </a:solidFill>
                <a:latin typeface="Arial"/>
                <a:cs typeface="Arial"/>
              </a:rPr>
              <a:t>SỰ ĐƠN GIẢN, NHIỀU THUẬN TIỆN VÀ DỄ DÀNG HƠN </a:t>
            </a:r>
            <a:r>
              <a:rPr lang="en-US" sz="1200" dirty="0" smtClean="0">
                <a:solidFill>
                  <a:schemeClr val="bg1">
                    <a:lumMod val="50000"/>
                  </a:schemeClr>
                </a:solidFill>
                <a:latin typeface="Arial"/>
                <a:cs typeface="Arial"/>
              </a:rPr>
              <a:t>TRONG VIỆC SỬ DỤNG SẢN PHẨM.</a:t>
            </a:r>
            <a:endParaRPr lang="en-US" sz="1200" dirty="0">
              <a:solidFill>
                <a:schemeClr val="bg1">
                  <a:lumMod val="50000"/>
                </a:schemeClr>
              </a:solidFill>
              <a:latin typeface="Arial"/>
              <a:cs typeface="Arial"/>
            </a:endParaRPr>
          </a:p>
        </p:txBody>
      </p:sp>
      <p:sp>
        <p:nvSpPr>
          <p:cNvPr id="10" name="TextBox 9"/>
          <p:cNvSpPr txBox="1"/>
          <p:nvPr/>
        </p:nvSpPr>
        <p:spPr>
          <a:xfrm>
            <a:off x="731886" y="4467049"/>
            <a:ext cx="3078114" cy="507831"/>
          </a:xfrm>
          <a:prstGeom prst="rect">
            <a:avLst/>
          </a:prstGeom>
          <a:noFill/>
        </p:spPr>
        <p:txBody>
          <a:bodyPr wrap="square" rtlCol="0">
            <a:spAutoFit/>
          </a:bodyPr>
          <a:lstStyle/>
          <a:p>
            <a:r>
              <a:rPr lang="en-US" sz="900" dirty="0">
                <a:solidFill>
                  <a:srgbClr val="7F7F7F"/>
                </a:solidFill>
                <a:latin typeface="Arial"/>
                <a:cs typeface="Arial"/>
              </a:rPr>
              <a:t>“SIMPLIFICATION: OPPORTUNITY FOR BRANDS,” BRAND STRATEGY INSIDER, JULY 2013</a:t>
            </a:r>
          </a:p>
          <a:p>
            <a:endParaRPr lang="en-US" sz="900" dirty="0">
              <a:solidFill>
                <a:srgbClr val="7F7F7F"/>
              </a:solidFill>
              <a:latin typeface="Arial"/>
              <a:cs typeface="Arial"/>
            </a:endParaRPr>
          </a:p>
        </p:txBody>
      </p:sp>
      <p:pic>
        <p:nvPicPr>
          <p:cNvPr id="11" name="Picture 10"/>
          <p:cNvPicPr>
            <a:picLocks noChangeAspect="1"/>
          </p:cNvPicPr>
          <p:nvPr/>
        </p:nvPicPr>
        <p:blipFill>
          <a:blip r:embed="rId4"/>
          <a:stretch>
            <a:fillRect/>
          </a:stretch>
        </p:blipFill>
        <p:spPr>
          <a:xfrm>
            <a:off x="5451365" y="2472034"/>
            <a:ext cx="3094096" cy="1286797"/>
          </a:xfrm>
          <a:prstGeom prst="rect">
            <a:avLst/>
          </a:prstGeom>
        </p:spPr>
      </p:pic>
      <p:sp>
        <p:nvSpPr>
          <p:cNvPr id="14" name="TextBox 13"/>
          <p:cNvSpPr txBox="1"/>
          <p:nvPr/>
        </p:nvSpPr>
        <p:spPr>
          <a:xfrm>
            <a:off x="-1285721" y="2114199"/>
            <a:ext cx="184666" cy="369332"/>
          </a:xfrm>
          <a:prstGeom prst="rect">
            <a:avLst/>
          </a:prstGeom>
          <a:noFill/>
        </p:spPr>
        <p:txBody>
          <a:bodyPr wrap="none" rtlCol="0">
            <a:spAutoFit/>
          </a:bodyPr>
          <a:lstStyle/>
          <a:p>
            <a:endParaRPr lang="en-US" dirty="0"/>
          </a:p>
        </p:txBody>
      </p:sp>
      <p:sp>
        <p:nvSpPr>
          <p:cNvPr id="16" name="Title 1"/>
          <p:cNvSpPr txBox="1">
            <a:spLocks/>
          </p:cNvSpPr>
          <p:nvPr/>
        </p:nvSpPr>
        <p:spPr>
          <a:xfrm rot="16200000">
            <a:off x="-1514313" y="1886827"/>
            <a:ext cx="3142787"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smtClean="0">
                <a:solidFill>
                  <a:schemeClr val="bg1"/>
                </a:solidFill>
                <a:latin typeface="Arial"/>
                <a:cs typeface="Arial"/>
              </a:rPr>
              <a:t>ĐÁNH GIÁ: THÔNG TIN</a:t>
            </a:r>
            <a:endParaRPr lang="en-US" sz="1300" dirty="0">
              <a:solidFill>
                <a:schemeClr val="bg1"/>
              </a:solidFill>
              <a:latin typeface="Arial"/>
              <a:cs typeface="Arial"/>
            </a:endParaRPr>
          </a:p>
        </p:txBody>
      </p:sp>
    </p:spTree>
    <p:extLst>
      <p:ext uri="{BB962C8B-B14F-4D97-AF65-F5344CB8AC3E}">
        <p14:creationId xmlns:p14="http://schemas.microsoft.com/office/powerpoint/2010/main" val="38243537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0930250Background_048_Blue_NSERUM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230722" cy="5143500"/>
          </a:xfrm>
          <a:prstGeom prst="rect">
            <a:avLst/>
          </a:prstGeom>
        </p:spPr>
      </p:pic>
      <p:sp>
        <p:nvSpPr>
          <p:cNvPr id="4" name="Title 1"/>
          <p:cNvSpPr txBox="1">
            <a:spLocks/>
          </p:cNvSpPr>
          <p:nvPr/>
        </p:nvSpPr>
        <p:spPr>
          <a:xfrm>
            <a:off x="438158" y="595901"/>
            <a:ext cx="8705841" cy="188017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4000" dirty="0" smtClean="0">
                <a:solidFill>
                  <a:schemeClr val="bg1"/>
                </a:solidFill>
                <a:latin typeface="Arial"/>
                <a:cs typeface="Arial"/>
              </a:rPr>
              <a:t>ĐÁNH GIÁ: SỬ DỤNG VÀ ĐIỀU CHỈNH</a:t>
            </a:r>
            <a:endParaRPr lang="en-US" sz="4000" dirty="0">
              <a:solidFill>
                <a:schemeClr val="bg1"/>
              </a:solidFill>
              <a:latin typeface="Arial"/>
              <a:cs typeface="Arial"/>
            </a:endParaRPr>
          </a:p>
        </p:txBody>
      </p:sp>
      <p:sp>
        <p:nvSpPr>
          <p:cNvPr id="5" name="Title 1"/>
          <p:cNvSpPr txBox="1">
            <a:spLocks/>
          </p:cNvSpPr>
          <p:nvPr/>
        </p:nvSpPr>
        <p:spPr>
          <a:xfrm>
            <a:off x="474443" y="2357537"/>
            <a:ext cx="5009390" cy="84878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rgbClr val="3BB0C9"/>
                </a:solidFill>
                <a:latin typeface="Arial"/>
                <a:cs typeface="Arial"/>
              </a:rPr>
              <a:t>CÂU HỎI VỀ AGELOC ME</a:t>
            </a:r>
            <a:endParaRPr lang="en-US" sz="2000" dirty="0">
              <a:solidFill>
                <a:srgbClr val="3BB0C9"/>
              </a:solidFill>
              <a:latin typeface="Arial"/>
              <a:cs typeface="Arial"/>
            </a:endParaRPr>
          </a:p>
        </p:txBody>
      </p:sp>
      <p:pic>
        <p:nvPicPr>
          <p:cNvPr id="6" name="Picture 5"/>
          <p:cNvPicPr>
            <a:picLocks noChangeAspect="1"/>
          </p:cNvPicPr>
          <p:nvPr/>
        </p:nvPicPr>
        <p:blipFill>
          <a:blip r:embed="rId3"/>
          <a:stretch>
            <a:fillRect/>
          </a:stretch>
        </p:blipFill>
        <p:spPr>
          <a:xfrm>
            <a:off x="5975556" y="4431370"/>
            <a:ext cx="2847024" cy="417080"/>
          </a:xfrm>
          <a:prstGeom prst="rect">
            <a:avLst/>
          </a:prstGeom>
        </p:spPr>
      </p:pic>
    </p:spTree>
    <p:extLst>
      <p:ext uri="{BB962C8B-B14F-4D97-AF65-F5344CB8AC3E}">
        <p14:creationId xmlns:p14="http://schemas.microsoft.com/office/powerpoint/2010/main" val="25693013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M034505 clone.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59765"/>
            <a:ext cx="9228667" cy="5203265"/>
          </a:xfrm>
          <a:prstGeom prst="rect">
            <a:avLst/>
          </a:prstGeom>
        </p:spPr>
      </p:pic>
      <p:pic>
        <p:nvPicPr>
          <p:cNvPr id="2" name="Picture 1"/>
          <p:cNvPicPr>
            <a:picLocks noChangeAspect="1"/>
          </p:cNvPicPr>
          <p:nvPr/>
        </p:nvPicPr>
        <p:blipFill>
          <a:blip r:embed="rId3"/>
          <a:stretch>
            <a:fillRect/>
          </a:stretch>
        </p:blipFill>
        <p:spPr>
          <a:xfrm>
            <a:off x="0" y="-59765"/>
            <a:ext cx="283882" cy="5274235"/>
          </a:xfrm>
          <a:prstGeom prst="rect">
            <a:avLst/>
          </a:prstGeom>
        </p:spPr>
      </p:pic>
      <p:sp>
        <p:nvSpPr>
          <p:cNvPr id="3" name="Title 1"/>
          <p:cNvSpPr txBox="1">
            <a:spLocks/>
          </p:cNvSpPr>
          <p:nvPr/>
        </p:nvSpPr>
        <p:spPr>
          <a:xfrm rot="16200000">
            <a:off x="-144254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smtClean="0">
                <a:solidFill>
                  <a:schemeClr val="bg1"/>
                </a:solidFill>
                <a:latin typeface="Arial"/>
                <a:cs typeface="Arial"/>
              </a:rPr>
              <a:t>REVIEW: USAGE AND FIT</a:t>
            </a:r>
            <a:endParaRPr lang="en-US" sz="1300" dirty="0">
              <a:solidFill>
                <a:schemeClr val="bg1"/>
              </a:solidFill>
              <a:latin typeface="Arial"/>
              <a:cs typeface="Arial"/>
            </a:endParaRPr>
          </a:p>
        </p:txBody>
      </p:sp>
      <p:sp>
        <p:nvSpPr>
          <p:cNvPr id="5" name="TextBox 4"/>
          <p:cNvSpPr txBox="1"/>
          <p:nvPr/>
        </p:nvSpPr>
        <p:spPr>
          <a:xfrm>
            <a:off x="4341364" y="860952"/>
            <a:ext cx="4610586" cy="3847207"/>
          </a:xfrm>
          <a:prstGeom prst="rect">
            <a:avLst/>
          </a:prstGeom>
          <a:noFill/>
        </p:spPr>
        <p:txBody>
          <a:bodyPr wrap="square" rtlCol="0">
            <a:spAutoFit/>
          </a:bodyPr>
          <a:lstStyle/>
          <a:p>
            <a:pPr indent="-118872"/>
            <a:r>
              <a:rPr lang="en-US" dirty="0" err="1" smtClean="0">
                <a:solidFill>
                  <a:schemeClr val="tx1">
                    <a:lumMod val="50000"/>
                    <a:lumOff val="50000"/>
                  </a:schemeClr>
                </a:solidFill>
                <a:latin typeface="Arial"/>
                <a:cs typeface="Arial"/>
              </a:rPr>
              <a:t>Chúng</a:t>
            </a:r>
            <a:r>
              <a:rPr lang="en-US" dirty="0" smtClean="0">
                <a:solidFill>
                  <a:schemeClr val="tx1">
                    <a:lumMod val="50000"/>
                    <a:lumOff val="50000"/>
                  </a:schemeClr>
                </a:solidFill>
                <a:latin typeface="Arial"/>
                <a:cs typeface="Arial"/>
              </a:rPr>
              <a:t> </a:t>
            </a:r>
            <a:r>
              <a:rPr lang="en-US" dirty="0" err="1" smtClean="0">
                <a:solidFill>
                  <a:schemeClr val="tx1">
                    <a:lumMod val="50000"/>
                    <a:lumOff val="50000"/>
                  </a:schemeClr>
                </a:solidFill>
                <a:latin typeface="Arial"/>
                <a:cs typeface="Arial"/>
              </a:rPr>
              <a:t>tôi</a:t>
            </a:r>
            <a:r>
              <a:rPr lang="en-US" dirty="0" smtClean="0">
                <a:solidFill>
                  <a:schemeClr val="tx1">
                    <a:lumMod val="50000"/>
                    <a:lumOff val="50000"/>
                  </a:schemeClr>
                </a:solidFill>
                <a:latin typeface="Arial"/>
                <a:cs typeface="Arial"/>
              </a:rPr>
              <a:t> </a:t>
            </a:r>
            <a:r>
              <a:rPr lang="en-US" dirty="0" err="1" smtClean="0">
                <a:solidFill>
                  <a:schemeClr val="tx1">
                    <a:lumMod val="50000"/>
                    <a:lumOff val="50000"/>
                  </a:schemeClr>
                </a:solidFill>
                <a:latin typeface="Arial"/>
                <a:cs typeface="Arial"/>
              </a:rPr>
              <a:t>khuyến</a:t>
            </a:r>
            <a:r>
              <a:rPr lang="en-US" dirty="0" smtClean="0">
                <a:solidFill>
                  <a:schemeClr val="tx1">
                    <a:lumMod val="50000"/>
                    <a:lumOff val="50000"/>
                  </a:schemeClr>
                </a:solidFill>
                <a:latin typeface="Arial"/>
                <a:cs typeface="Arial"/>
              </a:rPr>
              <a:t> </a:t>
            </a:r>
            <a:r>
              <a:rPr lang="en-US" dirty="0" err="1" smtClean="0">
                <a:solidFill>
                  <a:schemeClr val="tx1">
                    <a:lumMod val="50000"/>
                    <a:lumOff val="50000"/>
                  </a:schemeClr>
                </a:solidFill>
                <a:latin typeface="Arial"/>
                <a:cs typeface="Arial"/>
              </a:rPr>
              <a:t>khích</a:t>
            </a:r>
            <a:r>
              <a:rPr lang="en-US" dirty="0" smtClean="0">
                <a:solidFill>
                  <a:schemeClr val="tx1">
                    <a:lumMod val="50000"/>
                    <a:lumOff val="50000"/>
                  </a:schemeClr>
                </a:solidFill>
                <a:latin typeface="Arial"/>
                <a:cs typeface="Arial"/>
              </a:rPr>
              <a:t> </a:t>
            </a:r>
            <a:r>
              <a:rPr lang="en-US" dirty="0" err="1" smtClean="0">
                <a:solidFill>
                  <a:schemeClr val="tx1">
                    <a:lumMod val="50000"/>
                    <a:lumOff val="50000"/>
                  </a:schemeClr>
                </a:solidFill>
                <a:latin typeface="Arial"/>
                <a:cs typeface="Arial"/>
              </a:rPr>
              <a:t>bạn</a:t>
            </a:r>
            <a:r>
              <a:rPr lang="en-US" dirty="0" smtClean="0">
                <a:solidFill>
                  <a:schemeClr val="tx1">
                    <a:lumMod val="50000"/>
                    <a:lumOff val="50000"/>
                  </a:schemeClr>
                </a:solidFill>
                <a:latin typeface="Arial"/>
                <a:cs typeface="Arial"/>
              </a:rPr>
              <a:t> </a:t>
            </a:r>
            <a:r>
              <a:rPr lang="en-US" dirty="0" err="1" smtClean="0">
                <a:solidFill>
                  <a:schemeClr val="tx1">
                    <a:lumMod val="50000"/>
                    <a:lumOff val="50000"/>
                  </a:schemeClr>
                </a:solidFill>
                <a:latin typeface="Arial"/>
                <a:cs typeface="Arial"/>
              </a:rPr>
              <a:t>trải</a:t>
            </a:r>
            <a:r>
              <a:rPr lang="en-US" dirty="0" smtClean="0">
                <a:solidFill>
                  <a:schemeClr val="tx1">
                    <a:lumMod val="50000"/>
                    <a:lumOff val="50000"/>
                  </a:schemeClr>
                </a:solidFill>
                <a:latin typeface="Arial"/>
                <a:cs typeface="Arial"/>
              </a:rPr>
              <a:t> </a:t>
            </a:r>
            <a:r>
              <a:rPr lang="en-US" dirty="0" err="1" smtClean="0">
                <a:solidFill>
                  <a:schemeClr val="tx1">
                    <a:lumMod val="50000"/>
                    <a:lumOff val="50000"/>
                  </a:schemeClr>
                </a:solidFill>
                <a:latin typeface="Arial"/>
                <a:cs typeface="Arial"/>
              </a:rPr>
              <a:t>nghiệm</a:t>
            </a:r>
            <a:r>
              <a:rPr lang="en-US" dirty="0" smtClean="0">
                <a:solidFill>
                  <a:schemeClr val="tx1">
                    <a:lumMod val="50000"/>
                    <a:lumOff val="50000"/>
                  </a:schemeClr>
                </a:solidFill>
                <a:latin typeface="Arial"/>
                <a:cs typeface="Arial"/>
              </a:rPr>
              <a:t> </a:t>
            </a:r>
            <a:r>
              <a:rPr lang="en-US" dirty="0" err="1" smtClean="0">
                <a:solidFill>
                  <a:schemeClr val="tx1">
                    <a:lumMod val="50000"/>
                    <a:lumOff val="50000"/>
                  </a:schemeClr>
                </a:solidFill>
                <a:latin typeface="Arial"/>
                <a:cs typeface="Arial"/>
              </a:rPr>
              <a:t>tất</a:t>
            </a:r>
            <a:r>
              <a:rPr lang="en-US" dirty="0" smtClean="0">
                <a:solidFill>
                  <a:schemeClr val="tx1">
                    <a:lumMod val="50000"/>
                    <a:lumOff val="50000"/>
                  </a:schemeClr>
                </a:solidFill>
                <a:latin typeface="Arial"/>
                <a:cs typeface="Arial"/>
              </a:rPr>
              <a:t> </a:t>
            </a:r>
            <a:r>
              <a:rPr lang="en-US" dirty="0" err="1" smtClean="0">
                <a:solidFill>
                  <a:schemeClr val="tx1">
                    <a:lumMod val="50000"/>
                    <a:lumOff val="50000"/>
                  </a:schemeClr>
                </a:solidFill>
                <a:latin typeface="Arial"/>
                <a:cs typeface="Arial"/>
              </a:rPr>
              <a:t>cả</a:t>
            </a:r>
            <a:r>
              <a:rPr lang="en-US" dirty="0" smtClean="0">
                <a:solidFill>
                  <a:schemeClr val="tx1">
                    <a:lumMod val="50000"/>
                    <a:lumOff val="50000"/>
                  </a:schemeClr>
                </a:solidFill>
                <a:latin typeface="Arial"/>
                <a:cs typeface="Arial"/>
              </a:rPr>
              <a:t> </a:t>
            </a:r>
            <a:r>
              <a:rPr lang="en-US" dirty="0" err="1" smtClean="0">
                <a:solidFill>
                  <a:schemeClr val="tx1">
                    <a:lumMod val="50000"/>
                    <a:lumOff val="50000"/>
                  </a:schemeClr>
                </a:solidFill>
                <a:latin typeface="Arial"/>
                <a:cs typeface="Arial"/>
              </a:rPr>
              <a:t>các</a:t>
            </a:r>
            <a:r>
              <a:rPr lang="en-US" dirty="0" smtClean="0">
                <a:solidFill>
                  <a:schemeClr val="tx1">
                    <a:lumMod val="50000"/>
                    <a:lumOff val="50000"/>
                  </a:schemeClr>
                </a:solidFill>
                <a:latin typeface="Arial"/>
                <a:cs typeface="Arial"/>
              </a:rPr>
              <a:t> </a:t>
            </a:r>
            <a:r>
              <a:rPr lang="en-US" dirty="0" err="1" smtClean="0">
                <a:solidFill>
                  <a:schemeClr val="tx1">
                    <a:lumMod val="50000"/>
                    <a:lumOff val="50000"/>
                  </a:schemeClr>
                </a:solidFill>
                <a:latin typeface="Arial"/>
                <a:cs typeface="Arial"/>
              </a:rPr>
              <a:t>đặc</a:t>
            </a:r>
            <a:r>
              <a:rPr lang="en-US" dirty="0" smtClean="0">
                <a:solidFill>
                  <a:schemeClr val="tx1">
                    <a:lumMod val="50000"/>
                    <a:lumOff val="50000"/>
                  </a:schemeClr>
                </a:solidFill>
                <a:latin typeface="Arial"/>
                <a:cs typeface="Arial"/>
              </a:rPr>
              <a:t> </a:t>
            </a:r>
            <a:r>
              <a:rPr lang="en-US" dirty="0" err="1" smtClean="0">
                <a:solidFill>
                  <a:schemeClr val="tx1">
                    <a:lumMod val="50000"/>
                    <a:lumOff val="50000"/>
                  </a:schemeClr>
                </a:solidFill>
                <a:latin typeface="Arial"/>
                <a:cs typeface="Arial"/>
              </a:rPr>
              <a:t>trưng</a:t>
            </a:r>
            <a:r>
              <a:rPr lang="en-US" dirty="0" smtClean="0">
                <a:solidFill>
                  <a:schemeClr val="tx1">
                    <a:lumMod val="50000"/>
                    <a:lumOff val="50000"/>
                  </a:schemeClr>
                </a:solidFill>
                <a:latin typeface="Arial"/>
                <a:cs typeface="Arial"/>
              </a:rPr>
              <a:t> </a:t>
            </a:r>
            <a:r>
              <a:rPr lang="en-US" dirty="0" err="1" smtClean="0">
                <a:solidFill>
                  <a:schemeClr val="tx1">
                    <a:lumMod val="50000"/>
                    <a:lumOff val="50000"/>
                  </a:schemeClr>
                </a:solidFill>
                <a:latin typeface="Arial"/>
                <a:cs typeface="Arial"/>
              </a:rPr>
              <a:t>của</a:t>
            </a:r>
            <a:r>
              <a:rPr lang="en-US" dirty="0" smtClean="0">
                <a:solidFill>
                  <a:schemeClr val="tx1">
                    <a:lumMod val="50000"/>
                    <a:lumOff val="50000"/>
                  </a:schemeClr>
                </a:solidFill>
                <a:latin typeface="Arial"/>
                <a:cs typeface="Arial"/>
              </a:rPr>
              <a:t> </a:t>
            </a:r>
            <a:r>
              <a:rPr lang="en-US" dirty="0" err="1" smtClean="0">
                <a:solidFill>
                  <a:schemeClr val="tx1">
                    <a:lumMod val="50000"/>
                    <a:lumOff val="50000"/>
                  </a:schemeClr>
                </a:solidFill>
                <a:latin typeface="Arial"/>
                <a:cs typeface="Arial"/>
              </a:rPr>
              <a:t>bộ</a:t>
            </a:r>
            <a:r>
              <a:rPr lang="en-US" dirty="0" smtClean="0">
                <a:solidFill>
                  <a:schemeClr val="tx1">
                    <a:lumMod val="50000"/>
                    <a:lumOff val="50000"/>
                  </a:schemeClr>
                </a:solidFill>
                <a:latin typeface="Arial"/>
                <a:cs typeface="Arial"/>
              </a:rPr>
              <a:t> </a:t>
            </a:r>
            <a:r>
              <a:rPr lang="en-US" dirty="0" err="1" smtClean="0">
                <a:solidFill>
                  <a:schemeClr val="tx1">
                    <a:lumMod val="50000"/>
                    <a:lumOff val="50000"/>
                  </a:schemeClr>
                </a:solidFill>
                <a:latin typeface="Arial"/>
                <a:cs typeface="Arial"/>
              </a:rPr>
              <a:t>ageLOC</a:t>
            </a:r>
            <a:r>
              <a:rPr lang="en-US" dirty="0" smtClean="0">
                <a:solidFill>
                  <a:schemeClr val="tx1">
                    <a:lumMod val="50000"/>
                    <a:lumOff val="50000"/>
                  </a:schemeClr>
                </a:solidFill>
                <a:latin typeface="Arial"/>
                <a:cs typeface="Arial"/>
              </a:rPr>
              <a:t> Me Starter.</a:t>
            </a:r>
            <a:endParaRPr lang="en-US" sz="1400" dirty="0" smtClean="0">
              <a:solidFill>
                <a:schemeClr val="tx1">
                  <a:lumMod val="50000"/>
                  <a:lumOff val="50000"/>
                </a:schemeClr>
              </a:solidFill>
              <a:latin typeface="Arial"/>
              <a:cs typeface="Arial"/>
            </a:endParaRPr>
          </a:p>
          <a:p>
            <a:pPr marL="118872" indent="-118872"/>
            <a:r>
              <a:rPr lang="en-US" sz="1400" dirty="0" smtClean="0">
                <a:solidFill>
                  <a:schemeClr val="tx1">
                    <a:lumMod val="50000"/>
                    <a:lumOff val="50000"/>
                  </a:schemeClr>
                </a:solidFill>
                <a:latin typeface="Arial"/>
                <a:cs typeface="Arial"/>
              </a:rPr>
              <a:t>BỘ SẢN PHẨM AGELOC ME STARTER BAO GỒM:</a:t>
            </a:r>
          </a:p>
          <a:p>
            <a:pPr marL="118872" lvl="1" indent="-118872">
              <a:buFont typeface="Arial"/>
              <a:buChar char="•"/>
            </a:pPr>
            <a:r>
              <a:rPr lang="en-US" sz="1600" dirty="0" err="1" smtClean="0">
                <a:solidFill>
                  <a:schemeClr val="tx1">
                    <a:lumMod val="50000"/>
                    <a:lumOff val="50000"/>
                  </a:schemeClr>
                </a:solidFill>
                <a:latin typeface="Arial"/>
                <a:cs typeface="Arial"/>
              </a:rPr>
              <a:t>Thiết</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bị</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cung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cấp</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thông</a:t>
            </a:r>
            <a:r>
              <a:rPr lang="en-US" sz="1600" dirty="0" smtClean="0">
                <a:solidFill>
                  <a:schemeClr val="tx1">
                    <a:lumMod val="50000"/>
                    <a:lumOff val="50000"/>
                  </a:schemeClr>
                </a:solidFill>
                <a:latin typeface="Arial"/>
                <a:cs typeface="Arial"/>
              </a:rPr>
              <a:t> minh </a:t>
            </a:r>
            <a:r>
              <a:rPr lang="en-US" sz="1600" dirty="0" err="1" smtClean="0">
                <a:solidFill>
                  <a:schemeClr val="tx1">
                    <a:lumMod val="50000"/>
                    <a:lumOff val="50000"/>
                  </a:schemeClr>
                </a:solidFill>
                <a:latin typeface="Arial"/>
                <a:cs typeface="Arial"/>
              </a:rPr>
              <a:t>ageLOC</a:t>
            </a:r>
            <a:r>
              <a:rPr lang="en-US" sz="1600" dirty="0" smtClean="0">
                <a:solidFill>
                  <a:schemeClr val="tx1">
                    <a:lumMod val="50000"/>
                    <a:lumOff val="50000"/>
                  </a:schemeClr>
                </a:solidFill>
                <a:latin typeface="Arial"/>
                <a:cs typeface="Arial"/>
              </a:rPr>
              <a:t> </a:t>
            </a:r>
            <a:r>
              <a:rPr lang="en-US" sz="1600" dirty="0">
                <a:solidFill>
                  <a:schemeClr val="tx1">
                    <a:lumMod val="50000"/>
                    <a:lumOff val="50000"/>
                  </a:schemeClr>
                </a:solidFill>
                <a:latin typeface="Arial"/>
                <a:cs typeface="Arial"/>
              </a:rPr>
              <a:t>Me </a:t>
            </a:r>
            <a:endParaRPr lang="en-US" sz="1600" dirty="0" smtClean="0">
              <a:solidFill>
                <a:schemeClr val="tx1">
                  <a:lumMod val="50000"/>
                  <a:lumOff val="50000"/>
                </a:schemeClr>
              </a:solidFill>
              <a:latin typeface="Arial"/>
              <a:cs typeface="Arial"/>
            </a:endParaRPr>
          </a:p>
          <a:p>
            <a:pPr marL="118872" lvl="1" indent="-118872">
              <a:buFont typeface="Arial"/>
              <a:buChar char="•"/>
            </a:pPr>
            <a:r>
              <a:rPr lang="en-US" sz="1600" dirty="0" err="1" smtClean="0">
                <a:solidFill>
                  <a:schemeClr val="tx1">
                    <a:lumMod val="50000"/>
                    <a:lumOff val="50000"/>
                  </a:schemeClr>
                </a:solidFill>
                <a:latin typeface="Arial"/>
                <a:cs typeface="Arial"/>
              </a:rPr>
              <a:t>Năm</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hộp</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sản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phẩm</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tham</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khảo</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gồm</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có</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kem</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dưỡng</a:t>
            </a:r>
            <a:r>
              <a:rPr lang="en-US" sz="1600" dirty="0" smtClean="0">
                <a:solidFill>
                  <a:schemeClr val="tx1">
                    <a:lumMod val="50000"/>
                    <a:lumOff val="50000"/>
                  </a:schemeClr>
                </a:solidFill>
                <a:latin typeface="Arial"/>
                <a:cs typeface="Arial"/>
              </a:rPr>
              <a:t> ban </a:t>
            </a:r>
            <a:r>
              <a:rPr lang="en-US" sz="1600" dirty="0" err="1" smtClean="0">
                <a:solidFill>
                  <a:schemeClr val="tx1">
                    <a:lumMod val="50000"/>
                    <a:lumOff val="50000"/>
                  </a:schemeClr>
                </a:solidFill>
                <a:latin typeface="Arial"/>
                <a:cs typeface="Arial"/>
              </a:rPr>
              <a:t>ngày</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kem</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dưỡng</a:t>
            </a:r>
            <a:r>
              <a:rPr lang="en-US" sz="1600" dirty="0" smtClean="0">
                <a:solidFill>
                  <a:schemeClr val="tx1">
                    <a:lumMod val="50000"/>
                    <a:lumOff val="50000"/>
                  </a:schemeClr>
                </a:solidFill>
                <a:latin typeface="Arial"/>
                <a:cs typeface="Arial"/>
              </a:rPr>
              <a:t> ban </a:t>
            </a:r>
            <a:r>
              <a:rPr lang="en-US" sz="1600" dirty="0" err="1" smtClean="0">
                <a:solidFill>
                  <a:schemeClr val="tx1">
                    <a:lumMod val="50000"/>
                    <a:lumOff val="50000"/>
                  </a:schemeClr>
                </a:solidFill>
                <a:latin typeface="Arial"/>
                <a:cs typeface="Arial"/>
              </a:rPr>
              <a:t>đêm</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và</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ba</a:t>
            </a:r>
            <a:r>
              <a:rPr lang="en-US" sz="1600" dirty="0" smtClean="0">
                <a:solidFill>
                  <a:schemeClr val="tx1">
                    <a:lumMod val="50000"/>
                    <a:lumOff val="50000"/>
                  </a:schemeClr>
                </a:solidFill>
                <a:latin typeface="Arial"/>
                <a:cs typeface="Arial"/>
              </a:rPr>
              <a:t> serums </a:t>
            </a:r>
          </a:p>
          <a:p>
            <a:pPr marL="118872" lvl="1" indent="-118872">
              <a:buFont typeface="Arial"/>
              <a:buChar char="•"/>
            </a:pPr>
            <a:r>
              <a:rPr lang="en-US" sz="1600" dirty="0" err="1" smtClean="0">
                <a:solidFill>
                  <a:schemeClr val="tx1">
                    <a:lumMod val="50000"/>
                    <a:lumOff val="50000"/>
                  </a:schemeClr>
                </a:solidFill>
                <a:latin typeface="Arial"/>
                <a:cs typeface="Arial"/>
              </a:rPr>
              <a:t>Quyền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truy</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cập</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vào</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chương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trình</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đánh</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giá</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làn</a:t>
            </a:r>
            <a:r>
              <a:rPr lang="en-US" sz="1600" dirty="0" smtClean="0">
                <a:solidFill>
                  <a:schemeClr val="tx1">
                    <a:lumMod val="50000"/>
                    <a:lumOff val="50000"/>
                  </a:schemeClr>
                </a:solidFill>
                <a:latin typeface="Arial"/>
                <a:cs typeface="Arial"/>
              </a:rPr>
              <a:t> da </a:t>
            </a:r>
            <a:r>
              <a:rPr lang="en-US" sz="1600" dirty="0" err="1" smtClean="0">
                <a:solidFill>
                  <a:schemeClr val="tx1">
                    <a:lumMod val="50000"/>
                    <a:lumOff val="50000"/>
                  </a:schemeClr>
                </a:solidFill>
                <a:latin typeface="Arial"/>
                <a:cs typeface="Arial"/>
              </a:rPr>
              <a:t>toàn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diện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ageLOC</a:t>
            </a:r>
            <a:r>
              <a:rPr lang="en-US" sz="1600" dirty="0" smtClean="0">
                <a:solidFill>
                  <a:schemeClr val="tx1">
                    <a:lumMod val="50000"/>
                    <a:lumOff val="50000"/>
                  </a:schemeClr>
                </a:solidFill>
                <a:latin typeface="Arial"/>
                <a:cs typeface="Arial"/>
              </a:rPr>
              <a:t> Me </a:t>
            </a:r>
            <a:r>
              <a:rPr lang="en-US" sz="1600" dirty="0" err="1" smtClean="0">
                <a:solidFill>
                  <a:schemeClr val="tx1">
                    <a:lumMod val="50000"/>
                    <a:lumOff val="50000"/>
                  </a:schemeClr>
                </a:solidFill>
                <a:latin typeface="Arial"/>
                <a:cs typeface="Arial"/>
              </a:rPr>
              <a:t>thông</a:t>
            </a:r>
            <a:r>
              <a:rPr lang="en-US" sz="1600" dirty="0" smtClean="0">
                <a:solidFill>
                  <a:schemeClr val="tx1">
                    <a:lumMod val="50000"/>
                    <a:lumOff val="50000"/>
                  </a:schemeClr>
                </a:solidFill>
                <a:latin typeface="Arial"/>
                <a:cs typeface="Arial"/>
              </a:rPr>
              <a:t> qua </a:t>
            </a:r>
            <a:r>
              <a:rPr lang="en-US" sz="1600" dirty="0" err="1" smtClean="0">
                <a:solidFill>
                  <a:schemeClr val="tx1">
                    <a:lumMod val="50000"/>
                    <a:lumOff val="50000"/>
                  </a:schemeClr>
                </a:solidFill>
                <a:latin typeface="Arial"/>
                <a:cs typeface="Arial"/>
              </a:rPr>
              <a:t>ứng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dụng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hoặc</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trang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mạng</a:t>
            </a:r>
            <a:r>
              <a:rPr lang="en-US" sz="1600" dirty="0" smtClean="0">
                <a:solidFill>
                  <a:schemeClr val="tx1">
                    <a:lumMod val="50000"/>
                    <a:lumOff val="50000"/>
                  </a:schemeClr>
                </a:solidFill>
                <a:latin typeface="Arial"/>
                <a:cs typeface="Arial"/>
              </a:rPr>
              <a:t>.</a:t>
            </a:r>
          </a:p>
          <a:p>
            <a:pPr marL="118872" lvl="1" indent="-118872">
              <a:buFont typeface="Arial"/>
              <a:buChar char="•"/>
            </a:pPr>
            <a:r>
              <a:rPr lang="en-US" sz="1600" dirty="0" err="1" smtClean="0">
                <a:solidFill>
                  <a:schemeClr val="tx1">
                    <a:lumMod val="50000"/>
                    <a:lumOff val="50000"/>
                  </a:schemeClr>
                </a:solidFill>
                <a:latin typeface="Arial"/>
                <a:cs typeface="Arial"/>
              </a:rPr>
              <a:t>Hộp</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đựng</a:t>
            </a:r>
            <a:r>
              <a:rPr lang="en-US" sz="1600" dirty="0" smtClean="0">
                <a:solidFill>
                  <a:schemeClr val="tx1">
                    <a:lumMod val="50000"/>
                    <a:lumOff val="50000"/>
                  </a:schemeClr>
                </a:solidFill>
                <a:latin typeface="Arial"/>
                <a:cs typeface="Arial"/>
              </a:rPr>
              <a:t> du </a:t>
            </a:r>
            <a:r>
              <a:rPr lang="en-US" sz="1600" dirty="0" err="1" smtClean="0">
                <a:solidFill>
                  <a:schemeClr val="tx1">
                    <a:lumMod val="50000"/>
                    <a:lumOff val="50000"/>
                  </a:schemeClr>
                </a:solidFill>
                <a:latin typeface="Arial"/>
                <a:cs typeface="Arial"/>
              </a:rPr>
              <a:t>lịch</a:t>
            </a:r>
            <a:endParaRPr lang="en-US" sz="1600" dirty="0" smtClean="0">
              <a:solidFill>
                <a:schemeClr val="tx1">
                  <a:lumMod val="50000"/>
                  <a:lumOff val="50000"/>
                </a:schemeClr>
              </a:solidFill>
              <a:latin typeface="Arial"/>
              <a:cs typeface="Arial"/>
            </a:endParaRPr>
          </a:p>
          <a:p>
            <a:pPr marL="118872" lvl="1" indent="-118872">
              <a:buFont typeface="Arial"/>
              <a:buChar char="•"/>
            </a:pPr>
            <a:endParaRPr lang="en-US" sz="1600" dirty="0">
              <a:latin typeface="Arial"/>
              <a:cs typeface="Arial"/>
            </a:endParaRPr>
          </a:p>
          <a:p>
            <a:pPr marL="0" lvl="1"/>
            <a:r>
              <a:rPr lang="en-US" sz="1600" dirty="0" smtClean="0">
                <a:solidFill>
                  <a:schemeClr val="tx1">
                    <a:lumMod val="50000"/>
                    <a:lumOff val="50000"/>
                  </a:schemeClr>
                </a:solidFill>
                <a:latin typeface="Arial"/>
                <a:cs typeface="Arial"/>
              </a:rPr>
              <a:t/>
            </a:r>
            <a:br>
              <a:rPr lang="en-US" sz="1600" dirty="0" smtClean="0">
                <a:solidFill>
                  <a:schemeClr val="tx1">
                    <a:lumMod val="50000"/>
                    <a:lumOff val="50000"/>
                  </a:schemeClr>
                </a:solidFill>
                <a:latin typeface="Arial"/>
                <a:cs typeface="Arial"/>
              </a:rPr>
            </a:br>
            <a:endParaRPr lang="en-US" sz="1600" dirty="0">
              <a:latin typeface="Arial"/>
              <a:cs typeface="Arial"/>
            </a:endParaRPr>
          </a:p>
        </p:txBody>
      </p:sp>
      <p:sp>
        <p:nvSpPr>
          <p:cNvPr id="6" name="Title 1"/>
          <p:cNvSpPr txBox="1">
            <a:spLocks/>
          </p:cNvSpPr>
          <p:nvPr/>
        </p:nvSpPr>
        <p:spPr>
          <a:xfrm>
            <a:off x="4341364" y="237348"/>
            <a:ext cx="7766050" cy="5141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000" dirty="0" smtClean="0">
                <a:solidFill>
                  <a:srgbClr val="3BB0C9"/>
                </a:solidFill>
                <a:latin typeface="Arial"/>
                <a:cs typeface="Arial"/>
              </a:rPr>
              <a:t>SỬ DỤNG AGELOC ME</a:t>
            </a:r>
            <a:endParaRPr lang="en-US" sz="2000" dirty="0">
              <a:solidFill>
                <a:srgbClr val="3BB0C9"/>
              </a:solidFill>
              <a:latin typeface="Arial"/>
              <a:cs typeface="Arial"/>
            </a:endParaRPr>
          </a:p>
        </p:txBody>
      </p:sp>
      <p:sp>
        <p:nvSpPr>
          <p:cNvPr id="8" name="TextBox 7"/>
          <p:cNvSpPr txBox="1"/>
          <p:nvPr/>
        </p:nvSpPr>
        <p:spPr>
          <a:xfrm>
            <a:off x="-1563795" y="-16795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61172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M034562 clone.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251824"/>
          </a:xfrm>
          <a:prstGeom prst="rect">
            <a:avLst/>
          </a:prstGeom>
        </p:spPr>
      </p:pic>
      <p:sp>
        <p:nvSpPr>
          <p:cNvPr id="4" name="Content Placeholder 2"/>
          <p:cNvSpPr>
            <a:spLocks noGrp="1"/>
          </p:cNvSpPr>
          <p:nvPr>
            <p:ph idx="1"/>
          </p:nvPr>
        </p:nvSpPr>
        <p:spPr>
          <a:xfrm>
            <a:off x="5237947" y="1256299"/>
            <a:ext cx="5557418" cy="4687123"/>
          </a:xfrm>
        </p:spPr>
        <p:txBody>
          <a:bodyPr>
            <a:normAutofit/>
          </a:bodyPr>
          <a:lstStyle/>
          <a:p>
            <a:pPr marL="0" lvl="0" indent="0">
              <a:lnSpc>
                <a:spcPts val="2000"/>
              </a:lnSpc>
              <a:spcBef>
                <a:spcPts val="0"/>
              </a:spcBef>
              <a:buClr>
                <a:srgbClr val="3BB0C9"/>
              </a:buClr>
              <a:buSzPct val="50000"/>
              <a:buNone/>
            </a:pPr>
            <a:r>
              <a:rPr lang="en-US" sz="1200" dirty="0" smtClean="0">
                <a:solidFill>
                  <a:srgbClr val="3BB0C9"/>
                </a:solidFill>
                <a:latin typeface="Arial"/>
                <a:cs typeface="Arial"/>
              </a:rPr>
              <a:t>TRẢI NGHIỆM</a:t>
            </a:r>
            <a:endParaRPr lang="en-US" sz="1200" dirty="0">
              <a:solidFill>
                <a:srgbClr val="3BB0C9"/>
              </a:solidFill>
              <a:latin typeface="Arial"/>
              <a:cs typeface="Arial"/>
            </a:endParaRPr>
          </a:p>
          <a:p>
            <a:pPr marL="0" lvl="0" indent="0">
              <a:lnSpc>
                <a:spcPts val="2000"/>
              </a:lnSpc>
              <a:spcBef>
                <a:spcPts val="0"/>
              </a:spcBef>
              <a:buClr>
                <a:srgbClr val="3BB0C9"/>
              </a:buClr>
              <a:buSzPct val="50000"/>
              <a:buNone/>
            </a:pPr>
            <a:r>
              <a:rPr lang="en-US" sz="1200" dirty="0" smtClean="0">
                <a:solidFill>
                  <a:schemeClr val="tx1">
                    <a:lumMod val="50000"/>
                    <a:lumOff val="50000"/>
                  </a:schemeClr>
                </a:solidFill>
                <a:latin typeface="Arial"/>
                <a:cs typeface="Arial"/>
              </a:rPr>
              <a:t>SẢN PHẨM AGELOC ME CỦA BẠN.</a:t>
            </a:r>
            <a:endParaRPr lang="en-US" sz="1200" dirty="0">
              <a:solidFill>
                <a:schemeClr val="tx1">
                  <a:lumMod val="50000"/>
                  <a:lumOff val="50000"/>
                </a:schemeClr>
              </a:solidFill>
              <a:latin typeface="Arial"/>
              <a:cs typeface="Arial"/>
            </a:endParaRPr>
          </a:p>
          <a:p>
            <a:pPr marL="0" lvl="0" indent="0">
              <a:lnSpc>
                <a:spcPts val="2000"/>
              </a:lnSpc>
              <a:spcBef>
                <a:spcPts val="0"/>
              </a:spcBef>
              <a:buClr>
                <a:srgbClr val="3BB0C9"/>
              </a:buClr>
              <a:buSzPct val="50000"/>
              <a:buNone/>
            </a:pPr>
            <a:endParaRPr lang="en-US" sz="1200" dirty="0">
              <a:solidFill>
                <a:schemeClr val="tx1">
                  <a:lumMod val="50000"/>
                  <a:lumOff val="50000"/>
                </a:schemeClr>
              </a:solidFill>
              <a:latin typeface="Arial"/>
              <a:cs typeface="Arial"/>
            </a:endParaRPr>
          </a:p>
          <a:p>
            <a:pPr marL="0" indent="0">
              <a:lnSpc>
                <a:spcPts val="2000"/>
              </a:lnSpc>
              <a:spcBef>
                <a:spcPts val="0"/>
              </a:spcBef>
              <a:buClr>
                <a:srgbClr val="3BB0C9"/>
              </a:buClr>
              <a:buSzPct val="50000"/>
              <a:buNone/>
            </a:pPr>
            <a:r>
              <a:rPr lang="en-US" sz="1200" dirty="0" smtClean="0">
                <a:solidFill>
                  <a:srgbClr val="3BB0C9"/>
                </a:solidFill>
                <a:latin typeface="Arial"/>
                <a:cs typeface="Arial"/>
              </a:rPr>
              <a:t>ĐÁNH GIÁ</a:t>
            </a:r>
            <a:endParaRPr lang="en-US" sz="1200" dirty="0">
              <a:solidFill>
                <a:srgbClr val="3BB0C9"/>
              </a:solidFill>
              <a:latin typeface="Arial"/>
              <a:cs typeface="Arial"/>
            </a:endParaRPr>
          </a:p>
          <a:p>
            <a:pPr marL="0" indent="0">
              <a:lnSpc>
                <a:spcPts val="2000"/>
              </a:lnSpc>
              <a:spcBef>
                <a:spcPts val="0"/>
              </a:spcBef>
              <a:buClr>
                <a:srgbClr val="3BB0C9"/>
              </a:buClr>
              <a:buSzPct val="50000"/>
              <a:buNone/>
            </a:pPr>
            <a:r>
              <a:rPr lang="en-US" sz="1200" dirty="0" smtClean="0">
                <a:solidFill>
                  <a:schemeClr val="tx1">
                    <a:lumMod val="50000"/>
                    <a:lumOff val="50000"/>
                  </a:schemeClr>
                </a:solidFill>
                <a:latin typeface="Arial"/>
                <a:cs typeface="Arial"/>
              </a:rPr>
              <a:t>NHỮNG TIN NHẮN ĐƯỢC PHÊ DUYỆT VỀ AGELOC ME, </a:t>
            </a:r>
            <a:br>
              <a:rPr lang="en-US" sz="1200" dirty="0" smtClean="0">
                <a:solidFill>
                  <a:schemeClr val="tx1">
                    <a:lumMod val="50000"/>
                    <a:lumOff val="50000"/>
                  </a:schemeClr>
                </a:solidFill>
                <a:latin typeface="Arial"/>
                <a:cs typeface="Arial"/>
              </a:rPr>
            </a:br>
            <a:r>
              <a:rPr lang="en-US" sz="1200" dirty="0" smtClean="0">
                <a:solidFill>
                  <a:schemeClr val="tx1">
                    <a:lumMod val="50000"/>
                    <a:lumOff val="50000"/>
                  </a:schemeClr>
                </a:solidFill>
                <a:latin typeface="Arial"/>
                <a:cs typeface="Arial"/>
              </a:rPr>
              <a:t>NGUỒN CẢM HỨNG PHÍA SAU SẢN PHẨM, </a:t>
            </a:r>
            <a:br>
              <a:rPr lang="en-US" sz="1200" dirty="0" smtClean="0">
                <a:solidFill>
                  <a:schemeClr val="tx1">
                    <a:lumMod val="50000"/>
                    <a:lumOff val="50000"/>
                  </a:schemeClr>
                </a:solidFill>
                <a:latin typeface="Arial"/>
                <a:cs typeface="Arial"/>
              </a:rPr>
            </a:br>
            <a:r>
              <a:rPr lang="en-US" sz="1200" dirty="0" smtClean="0">
                <a:solidFill>
                  <a:schemeClr val="tx1">
                    <a:lumMod val="50000"/>
                    <a:lumOff val="50000"/>
                  </a:schemeClr>
                </a:solidFill>
                <a:latin typeface="Arial"/>
                <a:cs typeface="Arial"/>
              </a:rPr>
              <a:t>VÀ HỌC HỎI ĐỂ ĐƯA AGELOC ME VÀO HỒ SƠ NU SKIN.</a:t>
            </a:r>
            <a:endParaRPr lang="en-US" sz="1200" dirty="0">
              <a:solidFill>
                <a:schemeClr val="tx1">
                  <a:lumMod val="50000"/>
                  <a:lumOff val="50000"/>
                </a:schemeClr>
              </a:solidFill>
              <a:latin typeface="Arial"/>
              <a:cs typeface="Arial"/>
            </a:endParaRPr>
          </a:p>
          <a:p>
            <a:pPr marL="0" lvl="0" indent="0">
              <a:lnSpc>
                <a:spcPts val="2000"/>
              </a:lnSpc>
              <a:spcBef>
                <a:spcPts val="0"/>
              </a:spcBef>
              <a:buClr>
                <a:srgbClr val="3BB0C9"/>
              </a:buClr>
              <a:buSzPct val="50000"/>
              <a:buNone/>
            </a:pPr>
            <a:endParaRPr lang="en-US" sz="1200" dirty="0">
              <a:solidFill>
                <a:srgbClr val="3BB0C9"/>
              </a:solidFill>
              <a:latin typeface="Arial"/>
              <a:cs typeface="Arial"/>
            </a:endParaRPr>
          </a:p>
          <a:p>
            <a:pPr marL="0" indent="0">
              <a:lnSpc>
                <a:spcPts val="2000"/>
              </a:lnSpc>
              <a:spcBef>
                <a:spcPts val="0"/>
              </a:spcBef>
              <a:buClr>
                <a:srgbClr val="3BB0C9"/>
              </a:buClr>
              <a:buSzPct val="50000"/>
              <a:buNone/>
            </a:pPr>
            <a:r>
              <a:rPr lang="en-US" sz="1200" dirty="0" smtClean="0">
                <a:solidFill>
                  <a:srgbClr val="3BB0C9"/>
                </a:solidFill>
                <a:latin typeface="Arial"/>
                <a:cs typeface="Arial"/>
              </a:rPr>
              <a:t>TRIỂN KHAI</a:t>
            </a:r>
            <a:endParaRPr lang="en-US" sz="1200" dirty="0">
              <a:solidFill>
                <a:srgbClr val="3BB0C9"/>
              </a:solidFill>
              <a:latin typeface="Arial"/>
              <a:cs typeface="Arial"/>
            </a:endParaRPr>
          </a:p>
          <a:p>
            <a:pPr marL="0" indent="0">
              <a:lnSpc>
                <a:spcPts val="2000"/>
              </a:lnSpc>
              <a:spcBef>
                <a:spcPts val="0"/>
              </a:spcBef>
              <a:buClr>
                <a:srgbClr val="3BB0C9"/>
              </a:buClr>
              <a:buSzPct val="50000"/>
              <a:buNone/>
            </a:pPr>
            <a:r>
              <a:rPr lang="en-US" sz="1200" dirty="0" smtClean="0">
                <a:solidFill>
                  <a:schemeClr val="tx1">
                    <a:lumMod val="50000"/>
                    <a:lumOff val="50000"/>
                  </a:schemeClr>
                </a:solidFill>
                <a:latin typeface="Arial"/>
                <a:cs typeface="Arial"/>
              </a:rPr>
              <a:t>SỰ CHỨNG THỰC VÀ CÂU CHUYỆN CÁ NHÂN CỦA BẠN.</a:t>
            </a:r>
            <a:endParaRPr lang="en-US" sz="1200" dirty="0">
              <a:solidFill>
                <a:schemeClr val="tx1">
                  <a:lumMod val="50000"/>
                  <a:lumOff val="50000"/>
                </a:schemeClr>
              </a:solidFill>
              <a:latin typeface="Arial"/>
              <a:cs typeface="Arial"/>
            </a:endParaRPr>
          </a:p>
          <a:p>
            <a:pPr marL="0" indent="0">
              <a:lnSpc>
                <a:spcPts val="2000"/>
              </a:lnSpc>
              <a:spcBef>
                <a:spcPts val="0"/>
              </a:spcBef>
              <a:buClr>
                <a:srgbClr val="3BB0C9"/>
              </a:buClr>
              <a:buSzPct val="50000"/>
              <a:buNone/>
            </a:pPr>
            <a:endParaRPr lang="en-US" sz="1200" dirty="0">
              <a:solidFill>
                <a:schemeClr val="tx1">
                  <a:lumMod val="50000"/>
                  <a:lumOff val="50000"/>
                </a:schemeClr>
              </a:solidFill>
              <a:latin typeface="Arial"/>
              <a:cs typeface="Arial"/>
            </a:endParaRPr>
          </a:p>
          <a:p>
            <a:pPr marL="0" lvl="0" indent="0">
              <a:lnSpc>
                <a:spcPts val="2000"/>
              </a:lnSpc>
              <a:spcBef>
                <a:spcPts val="0"/>
              </a:spcBef>
              <a:buClr>
                <a:srgbClr val="3BB0C9"/>
              </a:buClr>
              <a:buSzPct val="50000"/>
              <a:buNone/>
            </a:pPr>
            <a:r>
              <a:rPr lang="en-US" sz="1200" dirty="0" smtClean="0">
                <a:solidFill>
                  <a:srgbClr val="3BB0C9"/>
                </a:solidFill>
                <a:latin typeface="Arial"/>
                <a:cs typeface="Arial"/>
              </a:rPr>
              <a:t>CHIA SẺ</a:t>
            </a:r>
            <a:endParaRPr lang="en-US" sz="1200" dirty="0">
              <a:solidFill>
                <a:srgbClr val="3BB0C9"/>
              </a:solidFill>
              <a:latin typeface="Arial"/>
              <a:cs typeface="Arial"/>
            </a:endParaRPr>
          </a:p>
          <a:p>
            <a:pPr marL="0" lvl="0" indent="0">
              <a:lnSpc>
                <a:spcPts val="2000"/>
              </a:lnSpc>
              <a:spcBef>
                <a:spcPts val="0"/>
              </a:spcBef>
              <a:buClr>
                <a:srgbClr val="3BB0C9"/>
              </a:buClr>
              <a:buSzPct val="50000"/>
              <a:buNone/>
            </a:pPr>
            <a:r>
              <a:rPr lang="en-US" sz="1200" dirty="0" smtClean="0">
                <a:solidFill>
                  <a:schemeClr val="tx1">
                    <a:lumMod val="50000"/>
                    <a:lumOff val="50000"/>
                  </a:schemeClr>
                </a:solidFill>
                <a:latin typeface="Arial"/>
                <a:cs typeface="Arial"/>
              </a:rPr>
              <a:t>AGELOC </a:t>
            </a:r>
            <a:r>
              <a:rPr lang="en-US" sz="1200" dirty="0">
                <a:solidFill>
                  <a:schemeClr val="tx1">
                    <a:lumMod val="50000"/>
                    <a:lumOff val="50000"/>
                  </a:schemeClr>
                </a:solidFill>
                <a:latin typeface="Arial"/>
                <a:cs typeface="Arial"/>
              </a:rPr>
              <a:t>ME </a:t>
            </a:r>
            <a:r>
              <a:rPr lang="en-US" sz="1200" dirty="0" smtClean="0">
                <a:solidFill>
                  <a:schemeClr val="tx1">
                    <a:lumMod val="50000"/>
                    <a:lumOff val="50000"/>
                  </a:schemeClr>
                </a:solidFill>
                <a:latin typeface="Arial"/>
                <a:cs typeface="Arial"/>
              </a:rPr>
              <a:t>VỚI NHỮNG NGƯỜI KHÁC.</a:t>
            </a:r>
            <a:endParaRPr lang="en-US" sz="1200" dirty="0">
              <a:solidFill>
                <a:schemeClr val="tx1">
                  <a:lumMod val="50000"/>
                  <a:lumOff val="50000"/>
                </a:schemeClr>
              </a:solidFill>
              <a:latin typeface="Arial"/>
              <a:cs typeface="Arial"/>
            </a:endParaRPr>
          </a:p>
          <a:p>
            <a:pPr marL="0" indent="-228600">
              <a:lnSpc>
                <a:spcPts val="2000"/>
              </a:lnSpc>
              <a:spcBef>
                <a:spcPts val="0"/>
              </a:spcBef>
              <a:buClr>
                <a:srgbClr val="3BB0C9"/>
              </a:buClr>
              <a:buSzPct val="50000"/>
              <a:buFont typeface="Wingdings" charset="2"/>
              <a:buChar char=""/>
            </a:pPr>
            <a:endParaRPr lang="en-US" sz="1200" dirty="0">
              <a:solidFill>
                <a:schemeClr val="tx1">
                  <a:lumMod val="50000"/>
                  <a:lumOff val="50000"/>
                </a:schemeClr>
              </a:solidFill>
              <a:latin typeface="Arial"/>
              <a:cs typeface="Arial"/>
            </a:endParaRPr>
          </a:p>
          <a:p>
            <a:pPr marL="0" indent="-228600">
              <a:lnSpc>
                <a:spcPts val="2000"/>
              </a:lnSpc>
              <a:spcBef>
                <a:spcPts val="0"/>
              </a:spcBef>
              <a:buClr>
                <a:srgbClr val="3BB0C9"/>
              </a:buClr>
              <a:buSzPct val="50000"/>
              <a:buFont typeface="Wingdings" charset="2"/>
              <a:buChar char=""/>
            </a:pPr>
            <a:endParaRPr lang="en-US" sz="1200" dirty="0">
              <a:solidFill>
                <a:schemeClr val="tx1">
                  <a:lumMod val="50000"/>
                  <a:lumOff val="50000"/>
                </a:schemeClr>
              </a:solidFill>
              <a:latin typeface="Arial"/>
              <a:cs typeface="Arial"/>
            </a:endParaRPr>
          </a:p>
          <a:p>
            <a:pPr marL="0" indent="-228600">
              <a:lnSpc>
                <a:spcPts val="2000"/>
              </a:lnSpc>
              <a:spcBef>
                <a:spcPts val="0"/>
              </a:spcBef>
              <a:buClr>
                <a:srgbClr val="3BB0C9"/>
              </a:buClr>
              <a:buSzPct val="50000"/>
              <a:buFont typeface="Wingdings" charset="2"/>
              <a:buChar char=""/>
            </a:pPr>
            <a:endParaRPr lang="en-US" sz="1200" dirty="0">
              <a:solidFill>
                <a:schemeClr val="tx1">
                  <a:lumMod val="50000"/>
                  <a:lumOff val="50000"/>
                </a:schemeClr>
              </a:solidFill>
              <a:latin typeface="Arial"/>
              <a:cs typeface="Arial"/>
            </a:endParaRPr>
          </a:p>
        </p:txBody>
      </p:sp>
      <p:sp>
        <p:nvSpPr>
          <p:cNvPr id="5" name="Title 1"/>
          <p:cNvSpPr txBox="1">
            <a:spLocks/>
          </p:cNvSpPr>
          <p:nvPr/>
        </p:nvSpPr>
        <p:spPr>
          <a:xfrm>
            <a:off x="5227060" y="760386"/>
            <a:ext cx="6919258" cy="38440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rgbClr val="3BB0C9"/>
                </a:solidFill>
                <a:latin typeface="Arial"/>
                <a:cs typeface="Arial"/>
              </a:rPr>
              <a:t>HƯỚNG DẪN TỪNG BƯỚC</a:t>
            </a:r>
          </a:p>
          <a:p>
            <a:pPr algn="l"/>
            <a:r>
              <a:rPr lang="en-US" sz="2000" dirty="0" smtClean="0">
                <a:solidFill>
                  <a:srgbClr val="3BB0C9"/>
                </a:solidFill>
                <a:latin typeface="Arial"/>
                <a:cs typeface="Arial"/>
              </a:rPr>
              <a:t>CHIA SẼ SẢN PHẨM</a:t>
            </a:r>
            <a:br>
              <a:rPr lang="en-US" sz="2000" dirty="0" smtClean="0">
                <a:solidFill>
                  <a:srgbClr val="3BB0C9"/>
                </a:solidFill>
                <a:latin typeface="Arial"/>
                <a:cs typeface="Arial"/>
              </a:rPr>
            </a:br>
            <a:r>
              <a:rPr lang="en-US" sz="2000" dirty="0" smtClean="0">
                <a:solidFill>
                  <a:srgbClr val="3BB0C9"/>
                </a:solidFill>
                <a:latin typeface="Arial"/>
                <a:cs typeface="Arial"/>
              </a:rPr>
              <a:t>    </a:t>
            </a:r>
            <a:endParaRPr lang="en-US" sz="2000" dirty="0">
              <a:solidFill>
                <a:srgbClr val="3BB0C9"/>
              </a:solidFill>
              <a:latin typeface="Arial"/>
              <a:cs typeface="Arial"/>
            </a:endParaRPr>
          </a:p>
        </p:txBody>
      </p:sp>
      <p:sp>
        <p:nvSpPr>
          <p:cNvPr id="7" name="TextBox 6"/>
          <p:cNvSpPr txBox="1"/>
          <p:nvPr/>
        </p:nvSpPr>
        <p:spPr>
          <a:xfrm>
            <a:off x="-937056" y="-123308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863293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Updated ageLOC Me complementary products chart.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8808" y="499193"/>
            <a:ext cx="6713591" cy="4683901"/>
          </a:xfrm>
          <a:prstGeom prst="rect">
            <a:avLst/>
          </a:prstGeom>
        </p:spPr>
      </p:pic>
      <p:pic>
        <p:nvPicPr>
          <p:cNvPr id="2" name="Picture 1"/>
          <p:cNvPicPr>
            <a:picLocks noChangeAspect="1"/>
          </p:cNvPicPr>
          <p:nvPr/>
        </p:nvPicPr>
        <p:blipFill>
          <a:blip r:embed="rId3"/>
          <a:stretch>
            <a:fillRect/>
          </a:stretch>
        </p:blipFill>
        <p:spPr>
          <a:xfrm>
            <a:off x="0" y="-59765"/>
            <a:ext cx="283882" cy="5274235"/>
          </a:xfrm>
          <a:prstGeom prst="rect">
            <a:avLst/>
          </a:prstGeom>
        </p:spPr>
      </p:pic>
      <p:sp>
        <p:nvSpPr>
          <p:cNvPr id="3" name="Title 1"/>
          <p:cNvSpPr txBox="1">
            <a:spLocks/>
          </p:cNvSpPr>
          <p:nvPr/>
        </p:nvSpPr>
        <p:spPr>
          <a:xfrm rot="16200000">
            <a:off x="-144254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smtClean="0">
                <a:solidFill>
                  <a:schemeClr val="bg1"/>
                </a:solidFill>
                <a:latin typeface="Arial"/>
                <a:cs typeface="Arial"/>
              </a:rPr>
              <a:t>REVIEW: USAGE AND FIT</a:t>
            </a:r>
            <a:endParaRPr lang="en-US" sz="1300" dirty="0">
              <a:solidFill>
                <a:schemeClr val="bg1"/>
              </a:solidFill>
              <a:latin typeface="Arial"/>
              <a:cs typeface="Arial"/>
            </a:endParaRPr>
          </a:p>
        </p:txBody>
      </p:sp>
      <p:sp>
        <p:nvSpPr>
          <p:cNvPr id="4" name="Title 1"/>
          <p:cNvSpPr txBox="1">
            <a:spLocks/>
          </p:cNvSpPr>
          <p:nvPr/>
        </p:nvSpPr>
        <p:spPr>
          <a:xfrm>
            <a:off x="378617" y="196516"/>
            <a:ext cx="9311453" cy="7471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3000"/>
              </a:lnSpc>
            </a:pPr>
            <a:r>
              <a:rPr lang="en-US" sz="2200" dirty="0" err="1" smtClean="0">
                <a:solidFill>
                  <a:srgbClr val="3BB0C9"/>
                </a:solidFill>
                <a:latin typeface="Arial"/>
                <a:cs typeface="Arial"/>
              </a:rPr>
              <a:t>Những</a:t>
            </a:r>
            <a:r>
              <a:rPr lang="en-US" sz="2200" dirty="0" smtClean="0">
                <a:solidFill>
                  <a:srgbClr val="3BB0C9"/>
                </a:solidFill>
                <a:latin typeface="Arial"/>
                <a:cs typeface="Arial"/>
              </a:rPr>
              <a:t> </a:t>
            </a:r>
            <a:r>
              <a:rPr lang="en-US" sz="2200" dirty="0" err="1" smtClean="0">
                <a:solidFill>
                  <a:srgbClr val="3BB0C9"/>
                </a:solidFill>
                <a:latin typeface="Arial"/>
                <a:cs typeface="Arial"/>
              </a:rPr>
              <a:t>sản</a:t>
            </a:r>
            <a:r>
              <a:rPr lang="en-US" sz="2200" dirty="0" smtClean="0">
                <a:solidFill>
                  <a:srgbClr val="3BB0C9"/>
                </a:solidFill>
                <a:latin typeface="Arial"/>
                <a:cs typeface="Arial"/>
              </a:rPr>
              <a:t> </a:t>
            </a:r>
            <a:r>
              <a:rPr lang="en-US" sz="2200" dirty="0" err="1" smtClean="0">
                <a:solidFill>
                  <a:srgbClr val="3BB0C9"/>
                </a:solidFill>
                <a:latin typeface="Arial"/>
                <a:cs typeface="Arial"/>
              </a:rPr>
              <a:t>phẩm</a:t>
            </a:r>
            <a:r>
              <a:rPr lang="en-US" sz="2200" dirty="0" smtClean="0">
                <a:solidFill>
                  <a:srgbClr val="3BB0C9"/>
                </a:solidFill>
                <a:latin typeface="Arial"/>
                <a:cs typeface="Arial"/>
              </a:rPr>
              <a:t> </a:t>
            </a:r>
            <a:r>
              <a:rPr lang="en-US" sz="2200" dirty="0" err="1" smtClean="0">
                <a:solidFill>
                  <a:srgbClr val="3BB0C9"/>
                </a:solidFill>
                <a:latin typeface="Arial"/>
                <a:cs typeface="Arial"/>
              </a:rPr>
              <a:t>tương</a:t>
            </a:r>
            <a:r>
              <a:rPr lang="en-US" sz="2200" dirty="0" smtClean="0">
                <a:solidFill>
                  <a:srgbClr val="3BB0C9"/>
                </a:solidFill>
                <a:latin typeface="Arial"/>
                <a:cs typeface="Arial"/>
              </a:rPr>
              <a:t> </a:t>
            </a:r>
            <a:r>
              <a:rPr lang="en-US" sz="2200" dirty="0" err="1" smtClean="0">
                <a:solidFill>
                  <a:srgbClr val="3BB0C9"/>
                </a:solidFill>
                <a:latin typeface="Arial"/>
                <a:cs typeface="Arial"/>
              </a:rPr>
              <a:t>thích</a:t>
            </a:r>
            <a:r>
              <a:rPr lang="en-US" sz="2200" dirty="0" smtClean="0">
                <a:solidFill>
                  <a:srgbClr val="3BB0C9"/>
                </a:solidFill>
                <a:latin typeface="Arial"/>
                <a:cs typeface="Arial"/>
              </a:rPr>
              <a:t> </a:t>
            </a:r>
            <a:r>
              <a:rPr lang="en-US" sz="2200" dirty="0" err="1" smtClean="0">
                <a:solidFill>
                  <a:srgbClr val="3BB0C9"/>
                </a:solidFill>
                <a:latin typeface="Arial"/>
                <a:cs typeface="Arial"/>
              </a:rPr>
              <a:t>với</a:t>
            </a:r>
            <a:r>
              <a:rPr lang="en-US" sz="2200" dirty="0" smtClean="0">
                <a:solidFill>
                  <a:srgbClr val="3BB0C9"/>
                </a:solidFill>
                <a:latin typeface="Arial"/>
                <a:cs typeface="Arial"/>
              </a:rPr>
              <a:t> </a:t>
            </a:r>
            <a:r>
              <a:rPr lang="en-US" sz="2200" dirty="0" err="1" smtClean="0">
                <a:solidFill>
                  <a:srgbClr val="3BB0C9"/>
                </a:solidFill>
                <a:latin typeface="Arial"/>
                <a:cs typeface="Arial"/>
              </a:rPr>
              <a:t>ageLOC</a:t>
            </a:r>
            <a:r>
              <a:rPr lang="en-US" sz="2200" dirty="0" smtClean="0">
                <a:solidFill>
                  <a:srgbClr val="3BB0C9"/>
                </a:solidFill>
                <a:latin typeface="Arial"/>
                <a:cs typeface="Arial"/>
              </a:rPr>
              <a:t> ME </a:t>
            </a:r>
            <a:r>
              <a:rPr lang="en-US" sz="2200" dirty="0" err="1" smtClean="0">
                <a:solidFill>
                  <a:srgbClr val="3BB0C9"/>
                </a:solidFill>
                <a:latin typeface="Arial"/>
                <a:cs typeface="Arial"/>
              </a:rPr>
              <a:t>và</a:t>
            </a:r>
            <a:r>
              <a:rPr lang="en-US" sz="2200" dirty="0" smtClean="0">
                <a:solidFill>
                  <a:srgbClr val="3BB0C9"/>
                </a:solidFill>
                <a:latin typeface="Arial"/>
                <a:cs typeface="Arial"/>
              </a:rPr>
              <a:t> </a:t>
            </a:r>
            <a:r>
              <a:rPr lang="en-US" sz="2200" dirty="0" err="1" smtClean="0">
                <a:solidFill>
                  <a:srgbClr val="3BB0C9"/>
                </a:solidFill>
                <a:latin typeface="Arial"/>
                <a:cs typeface="Arial"/>
              </a:rPr>
              <a:t>cách</a:t>
            </a:r>
            <a:r>
              <a:rPr lang="en-US" sz="2200" dirty="0" smtClean="0">
                <a:solidFill>
                  <a:srgbClr val="3BB0C9"/>
                </a:solidFill>
                <a:latin typeface="Arial"/>
                <a:cs typeface="Arial"/>
              </a:rPr>
              <a:t> </a:t>
            </a:r>
            <a:r>
              <a:rPr lang="en-US" sz="2200" dirty="0" err="1" smtClean="0">
                <a:solidFill>
                  <a:srgbClr val="3BB0C9"/>
                </a:solidFill>
                <a:latin typeface="Arial"/>
                <a:cs typeface="Arial"/>
              </a:rPr>
              <a:t>sử</a:t>
            </a:r>
            <a:r>
              <a:rPr lang="en-US" sz="2200" dirty="0" smtClean="0">
                <a:solidFill>
                  <a:srgbClr val="3BB0C9"/>
                </a:solidFill>
                <a:latin typeface="Arial"/>
                <a:cs typeface="Arial"/>
              </a:rPr>
              <a:t> </a:t>
            </a:r>
            <a:r>
              <a:rPr lang="en-US" sz="2200" dirty="0" err="1" smtClean="0">
                <a:solidFill>
                  <a:srgbClr val="3BB0C9"/>
                </a:solidFill>
                <a:latin typeface="Arial"/>
                <a:cs typeface="Arial"/>
              </a:rPr>
              <a:t>dụng</a:t>
            </a:r>
            <a:endParaRPr lang="en-US" sz="2200" dirty="0">
              <a:solidFill>
                <a:srgbClr val="3BB0C9"/>
              </a:solidFill>
              <a:latin typeface="Arial"/>
              <a:cs typeface="Arial"/>
            </a:endParaRPr>
          </a:p>
        </p:txBody>
      </p:sp>
      <p:sp>
        <p:nvSpPr>
          <p:cNvPr id="5" name="TextBox 4"/>
          <p:cNvSpPr txBox="1"/>
          <p:nvPr/>
        </p:nvSpPr>
        <p:spPr>
          <a:xfrm>
            <a:off x="3085608" y="2067897"/>
            <a:ext cx="184666" cy="369332"/>
          </a:xfrm>
          <a:prstGeom prst="rect">
            <a:avLst/>
          </a:prstGeom>
          <a:noFill/>
        </p:spPr>
        <p:txBody>
          <a:bodyPr wrap="none" rtlCol="0">
            <a:spAutoFit/>
          </a:bodyPr>
          <a:lstStyle/>
          <a:p>
            <a:endParaRPr lang="en-US" dirty="0"/>
          </a:p>
        </p:txBody>
      </p:sp>
      <p:sp>
        <p:nvSpPr>
          <p:cNvPr id="7" name="TextBox 6"/>
          <p:cNvSpPr txBox="1"/>
          <p:nvPr/>
        </p:nvSpPr>
        <p:spPr>
          <a:xfrm>
            <a:off x="9508710" y="2813180"/>
            <a:ext cx="184666" cy="369332"/>
          </a:xfrm>
          <a:prstGeom prst="rect">
            <a:avLst/>
          </a:prstGeom>
          <a:noFill/>
        </p:spPr>
        <p:txBody>
          <a:bodyPr wrap="none" rtlCol="0">
            <a:spAutoFit/>
          </a:bodyPr>
          <a:lstStyle/>
          <a:p>
            <a:endParaRPr lang="en-US" dirty="0"/>
          </a:p>
        </p:txBody>
      </p:sp>
      <p:sp>
        <p:nvSpPr>
          <p:cNvPr id="8" name="TextBox 7"/>
          <p:cNvSpPr txBox="1"/>
          <p:nvPr/>
        </p:nvSpPr>
        <p:spPr>
          <a:xfrm>
            <a:off x="10274865" y="1417087"/>
            <a:ext cx="184666" cy="369332"/>
          </a:xfrm>
          <a:prstGeom prst="rect">
            <a:avLst/>
          </a:prstGeom>
          <a:noFill/>
        </p:spPr>
        <p:txBody>
          <a:bodyPr wrap="none" rtlCol="0">
            <a:spAutoFit/>
          </a:bodyPr>
          <a:lstStyle/>
          <a:p>
            <a:endParaRPr lang="en-US" dirty="0"/>
          </a:p>
        </p:txBody>
      </p:sp>
      <p:sp>
        <p:nvSpPr>
          <p:cNvPr id="9" name="TextBox 8"/>
          <p:cNvSpPr txBox="1"/>
          <p:nvPr/>
        </p:nvSpPr>
        <p:spPr>
          <a:xfrm>
            <a:off x="11324391" y="1385596"/>
            <a:ext cx="184666" cy="369332"/>
          </a:xfrm>
          <a:prstGeom prst="rect">
            <a:avLst/>
          </a:prstGeom>
          <a:noFill/>
        </p:spPr>
        <p:txBody>
          <a:bodyPr wrap="none" rtlCol="0">
            <a:spAutoFit/>
          </a:bodyPr>
          <a:lstStyle/>
          <a:p>
            <a:endParaRPr lang="en-US" dirty="0"/>
          </a:p>
        </p:txBody>
      </p:sp>
      <p:sp>
        <p:nvSpPr>
          <p:cNvPr id="10" name="TextBox 9"/>
          <p:cNvSpPr txBox="1"/>
          <p:nvPr/>
        </p:nvSpPr>
        <p:spPr>
          <a:xfrm>
            <a:off x="10138426" y="265572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750342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64225" y="0"/>
            <a:ext cx="3070916" cy="5143500"/>
          </a:xfrm>
          <a:prstGeom prst="rect">
            <a:avLst/>
          </a:prstGeom>
        </p:spPr>
      </p:pic>
      <p:pic>
        <p:nvPicPr>
          <p:cNvPr id="4" name="Picture 3"/>
          <p:cNvPicPr>
            <a:picLocks noChangeAspect="1"/>
          </p:cNvPicPr>
          <p:nvPr/>
        </p:nvPicPr>
        <p:blipFill>
          <a:blip r:embed="rId3"/>
          <a:stretch>
            <a:fillRect/>
          </a:stretch>
        </p:blipFill>
        <p:spPr>
          <a:xfrm>
            <a:off x="0" y="-59765"/>
            <a:ext cx="283882" cy="5274235"/>
          </a:xfrm>
          <a:prstGeom prst="rect">
            <a:avLst/>
          </a:prstGeom>
        </p:spPr>
      </p:pic>
      <p:sp>
        <p:nvSpPr>
          <p:cNvPr id="5" name="Title 1"/>
          <p:cNvSpPr txBox="1">
            <a:spLocks/>
          </p:cNvSpPr>
          <p:nvPr/>
        </p:nvSpPr>
        <p:spPr>
          <a:xfrm rot="16200000">
            <a:off x="-144254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smtClean="0">
                <a:solidFill>
                  <a:schemeClr val="bg1"/>
                </a:solidFill>
                <a:latin typeface="Arial"/>
                <a:cs typeface="Arial"/>
              </a:rPr>
              <a:t>REVIEW: USAGE AND FIT</a:t>
            </a:r>
            <a:endParaRPr lang="en-US" sz="1300" dirty="0">
              <a:solidFill>
                <a:schemeClr val="bg1"/>
              </a:solidFill>
              <a:latin typeface="Arial"/>
              <a:cs typeface="Arial"/>
            </a:endParaRPr>
          </a:p>
        </p:txBody>
      </p:sp>
      <p:sp>
        <p:nvSpPr>
          <p:cNvPr id="7" name="TextBox 6"/>
          <p:cNvSpPr txBox="1"/>
          <p:nvPr/>
        </p:nvSpPr>
        <p:spPr>
          <a:xfrm>
            <a:off x="618231" y="1284819"/>
            <a:ext cx="4566296" cy="2246769"/>
          </a:xfrm>
          <a:prstGeom prst="rect">
            <a:avLst/>
          </a:prstGeom>
          <a:noFill/>
        </p:spPr>
        <p:txBody>
          <a:bodyPr wrap="square" rtlCol="0">
            <a:spAutoFit/>
          </a:bodyPr>
          <a:lstStyle/>
          <a:p>
            <a:r>
              <a:rPr lang="vi-VN" sz="2000" dirty="0" smtClean="0">
                <a:solidFill>
                  <a:schemeClr val="bg1">
                    <a:lumMod val="50000"/>
                  </a:schemeClr>
                </a:solidFill>
                <a:latin typeface="Arial" panose="020B0604020202020204" pitchFamily="34" charset="0"/>
                <a:cs typeface="Arial" panose="020B0604020202020204" pitchFamily="34" charset="0"/>
              </a:rPr>
              <a:t>ageLOC </a:t>
            </a:r>
            <a:r>
              <a:rPr lang="vi-VN" sz="2000" dirty="0">
                <a:solidFill>
                  <a:schemeClr val="bg1">
                    <a:lumMod val="50000"/>
                  </a:schemeClr>
                </a:solidFill>
                <a:latin typeface="Arial" panose="020B0604020202020204" pitchFamily="34" charset="0"/>
                <a:cs typeface="Arial" panose="020B0604020202020204" pitchFamily="34" charset="0"/>
              </a:rPr>
              <a:t>Me là một hệ thống sử dụng toàn diện hàng ngày bổ sung </a:t>
            </a:r>
            <a:r>
              <a:rPr lang="en-US" sz="2000" dirty="0" err="1" smtClean="0">
                <a:solidFill>
                  <a:schemeClr val="bg1">
                    <a:lumMod val="50000"/>
                  </a:schemeClr>
                </a:solidFill>
                <a:latin typeface="Arial" panose="020B0604020202020204" pitchFamily="34" charset="0"/>
                <a:cs typeface="Arial" panose="020B0604020202020204" pitchFamily="34" charset="0"/>
              </a:rPr>
              <a:t>cho</a:t>
            </a:r>
            <a:r>
              <a:rPr lang="en-US" sz="2000" dirty="0" smtClean="0">
                <a:solidFill>
                  <a:schemeClr val="bg1">
                    <a:lumMod val="50000"/>
                  </a:schemeClr>
                </a:solidFill>
                <a:latin typeface="Arial" panose="020B0604020202020204" pitchFamily="34" charset="0"/>
                <a:cs typeface="Arial" panose="020B0604020202020204" pitchFamily="34" charset="0"/>
              </a:rPr>
              <a:t> Facial</a:t>
            </a:r>
            <a:r>
              <a:rPr lang="vi-VN" sz="2000" dirty="0" smtClean="0">
                <a:solidFill>
                  <a:schemeClr val="bg1">
                    <a:lumMod val="50000"/>
                  </a:schemeClr>
                </a:solidFill>
                <a:latin typeface="Arial" panose="020B0604020202020204" pitchFamily="34" charset="0"/>
                <a:cs typeface="Arial" panose="020B0604020202020204" pitchFamily="34" charset="0"/>
              </a:rPr>
              <a:t> </a:t>
            </a:r>
            <a:r>
              <a:rPr lang="vi-VN" sz="2000" dirty="0">
                <a:solidFill>
                  <a:schemeClr val="bg1">
                    <a:lumMod val="50000"/>
                  </a:schemeClr>
                </a:solidFill>
                <a:latin typeface="Arial" panose="020B0604020202020204" pitchFamily="34" charset="0"/>
                <a:cs typeface="Arial" panose="020B0604020202020204" pitchFamily="34" charset="0"/>
              </a:rPr>
              <a:t>Spa. Cả hai sản phẩm đều dựa trên phương pháp khoa học tiên tiến và, khi được sử dụng với nhau, cung cấp kết quả mạnh mẽ cho làn da của bạn và </a:t>
            </a:r>
            <a:r>
              <a:rPr lang="en-US" sz="2000" dirty="0" err="1" smtClean="0">
                <a:solidFill>
                  <a:schemeClr val="bg1">
                    <a:lumMod val="50000"/>
                  </a:schemeClr>
                </a:solidFill>
                <a:latin typeface="Arial" panose="020B0604020202020204" pitchFamily="34" charset="0"/>
                <a:cs typeface="Arial" panose="020B0604020202020204" pitchFamily="34" charset="0"/>
              </a:rPr>
              <a:t>công</a:t>
            </a:r>
            <a:r>
              <a:rPr lang="en-US" sz="2000" dirty="0" smtClean="0">
                <a:solidFill>
                  <a:schemeClr val="bg1">
                    <a:lumMod val="50000"/>
                  </a:schemeClr>
                </a:solidFill>
                <a:latin typeface="Arial" panose="020B0604020202020204" pitchFamily="34" charset="0"/>
                <a:cs typeface="Arial" panose="020B0604020202020204" pitchFamily="34" charset="0"/>
              </a:rPr>
              <a:t> </a:t>
            </a:r>
            <a:r>
              <a:rPr lang="en-US" sz="2000" dirty="0" err="1" smtClean="0">
                <a:solidFill>
                  <a:schemeClr val="bg1">
                    <a:lumMod val="50000"/>
                  </a:schemeClr>
                </a:solidFill>
                <a:latin typeface="Arial" panose="020B0604020202020204" pitchFamily="34" charset="0"/>
                <a:cs typeface="Arial" panose="020B0604020202020204" pitchFamily="34" charset="0"/>
              </a:rPr>
              <a:t>việc</a:t>
            </a:r>
            <a:r>
              <a:rPr lang="en-US" sz="2000" dirty="0" smtClean="0">
                <a:solidFill>
                  <a:schemeClr val="bg1">
                    <a:lumMod val="50000"/>
                  </a:schemeClr>
                </a:solidFill>
                <a:latin typeface="Arial" panose="020B0604020202020204" pitchFamily="34" charset="0"/>
                <a:cs typeface="Arial" panose="020B0604020202020204" pitchFamily="34" charset="0"/>
              </a:rPr>
              <a:t> </a:t>
            </a:r>
            <a:r>
              <a:rPr lang="vi-VN" sz="2000" dirty="0" smtClean="0">
                <a:solidFill>
                  <a:schemeClr val="bg1">
                    <a:lumMod val="50000"/>
                  </a:schemeClr>
                </a:solidFill>
                <a:latin typeface="Arial" panose="020B0604020202020204" pitchFamily="34" charset="0"/>
                <a:cs typeface="Arial" panose="020B0604020202020204" pitchFamily="34" charset="0"/>
              </a:rPr>
              <a:t>kinh </a:t>
            </a:r>
            <a:r>
              <a:rPr lang="vi-VN" sz="2000" dirty="0">
                <a:solidFill>
                  <a:schemeClr val="bg1">
                    <a:lumMod val="50000"/>
                  </a:schemeClr>
                </a:solidFill>
                <a:latin typeface="Arial" panose="020B0604020202020204" pitchFamily="34" charset="0"/>
                <a:cs typeface="Arial" panose="020B0604020202020204" pitchFamily="34" charset="0"/>
              </a:rPr>
              <a:t>doanh </a:t>
            </a:r>
            <a:r>
              <a:rPr lang="vi-VN" sz="2000" dirty="0" smtClean="0">
                <a:solidFill>
                  <a:schemeClr val="bg1">
                    <a:lumMod val="50000"/>
                  </a:schemeClr>
                </a:solidFill>
                <a:latin typeface="Arial" panose="020B0604020202020204" pitchFamily="34" charset="0"/>
                <a:cs typeface="Arial" panose="020B0604020202020204" pitchFamily="34" charset="0"/>
              </a:rPr>
              <a:t>Nu Skin.</a:t>
            </a:r>
            <a:endParaRPr lang="en-US" sz="2000" dirty="0">
              <a:solidFill>
                <a:schemeClr val="bg1">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665375" y="3897992"/>
            <a:ext cx="3858999" cy="1077218"/>
          </a:xfrm>
          <a:prstGeom prst="rect">
            <a:avLst/>
          </a:prstGeom>
          <a:noFill/>
        </p:spPr>
        <p:txBody>
          <a:bodyPr wrap="square" rtlCol="0">
            <a:spAutoFit/>
          </a:bodyPr>
          <a:lstStyle/>
          <a:p>
            <a:r>
              <a:rPr lang="en-US" sz="1600" dirty="0" err="1" smtClean="0">
                <a:solidFill>
                  <a:srgbClr val="7F7F7F"/>
                </a:solidFill>
                <a:latin typeface="Arial"/>
                <a:cs typeface="Arial"/>
              </a:rPr>
              <a:t>Sử</a:t>
            </a:r>
            <a:r>
              <a:rPr lang="en-US" sz="1600" dirty="0" smtClean="0">
                <a:solidFill>
                  <a:srgbClr val="7F7F7F"/>
                </a:solidFill>
                <a:latin typeface="Arial"/>
                <a:cs typeface="Arial"/>
              </a:rPr>
              <a:t> </a:t>
            </a:r>
            <a:r>
              <a:rPr lang="en-US" sz="1600" dirty="0" err="1" smtClean="0">
                <a:solidFill>
                  <a:srgbClr val="7F7F7F"/>
                </a:solidFill>
                <a:latin typeface="Arial"/>
                <a:cs typeface="Arial"/>
              </a:rPr>
              <a:t>dụng</a:t>
            </a:r>
            <a:r>
              <a:rPr lang="en-US" sz="1600" dirty="0" smtClean="0">
                <a:solidFill>
                  <a:srgbClr val="7F7F7F"/>
                </a:solidFill>
                <a:latin typeface="Arial"/>
                <a:cs typeface="Arial"/>
              </a:rPr>
              <a:t> Facial Spa </a:t>
            </a:r>
            <a:r>
              <a:rPr lang="en-US" sz="1600" dirty="0" err="1" smtClean="0">
                <a:solidFill>
                  <a:srgbClr val="7F7F7F"/>
                </a:solidFill>
                <a:latin typeface="Arial"/>
                <a:cs typeface="Arial"/>
              </a:rPr>
              <a:t>của</a:t>
            </a:r>
            <a:r>
              <a:rPr lang="en-US" sz="1600" dirty="0" smtClean="0">
                <a:solidFill>
                  <a:srgbClr val="7F7F7F"/>
                </a:solidFill>
                <a:latin typeface="Arial"/>
                <a:cs typeface="Arial"/>
              </a:rPr>
              <a:t> Nu Skin 2-3 </a:t>
            </a:r>
            <a:r>
              <a:rPr lang="en-US" sz="1600" dirty="0" err="1" smtClean="0">
                <a:solidFill>
                  <a:srgbClr val="7F7F7F"/>
                </a:solidFill>
                <a:latin typeface="Arial"/>
                <a:cs typeface="Arial"/>
              </a:rPr>
              <a:t>lần</a:t>
            </a:r>
            <a:r>
              <a:rPr lang="en-US" sz="1600" dirty="0" smtClean="0">
                <a:solidFill>
                  <a:srgbClr val="7F7F7F"/>
                </a:solidFill>
                <a:latin typeface="Arial"/>
                <a:cs typeface="Arial"/>
              </a:rPr>
              <a:t> </a:t>
            </a:r>
            <a:r>
              <a:rPr lang="en-US" sz="1600" dirty="0" err="1" smtClean="0">
                <a:solidFill>
                  <a:srgbClr val="7F7F7F"/>
                </a:solidFill>
                <a:latin typeface="Arial"/>
                <a:cs typeface="Arial"/>
              </a:rPr>
              <a:t>mỗi</a:t>
            </a:r>
            <a:r>
              <a:rPr lang="en-US" sz="1600" dirty="0" smtClean="0">
                <a:solidFill>
                  <a:srgbClr val="7F7F7F"/>
                </a:solidFill>
                <a:latin typeface="Arial"/>
                <a:cs typeface="Arial"/>
              </a:rPr>
              <a:t> </a:t>
            </a:r>
            <a:r>
              <a:rPr lang="en-US" sz="1600" dirty="0" err="1" smtClean="0">
                <a:solidFill>
                  <a:srgbClr val="7F7F7F"/>
                </a:solidFill>
                <a:latin typeface="Arial"/>
                <a:cs typeface="Arial"/>
              </a:rPr>
              <a:t>tuần</a:t>
            </a:r>
            <a:r>
              <a:rPr lang="en-US" sz="1600" dirty="0" smtClean="0">
                <a:solidFill>
                  <a:srgbClr val="7F7F7F"/>
                </a:solidFill>
                <a:latin typeface="Arial"/>
                <a:cs typeface="Arial"/>
              </a:rPr>
              <a:t> </a:t>
            </a:r>
            <a:r>
              <a:rPr lang="en-US" sz="1600" dirty="0" err="1" smtClean="0">
                <a:solidFill>
                  <a:srgbClr val="7F7F7F"/>
                </a:solidFill>
                <a:latin typeface="Arial"/>
                <a:cs typeface="Arial"/>
              </a:rPr>
              <a:t>sau</a:t>
            </a:r>
            <a:r>
              <a:rPr lang="en-US" sz="1600" dirty="0" smtClean="0">
                <a:solidFill>
                  <a:srgbClr val="7F7F7F"/>
                </a:solidFill>
                <a:latin typeface="Arial"/>
                <a:cs typeface="Arial"/>
              </a:rPr>
              <a:t> </a:t>
            </a:r>
            <a:r>
              <a:rPr lang="en-US" sz="1600" dirty="0" err="1" smtClean="0">
                <a:solidFill>
                  <a:srgbClr val="7F7F7F"/>
                </a:solidFill>
                <a:latin typeface="Arial"/>
                <a:cs typeface="Arial"/>
              </a:rPr>
              <a:t>khi</a:t>
            </a:r>
            <a:r>
              <a:rPr lang="en-US" sz="1600" dirty="0" smtClean="0">
                <a:solidFill>
                  <a:srgbClr val="7F7F7F"/>
                </a:solidFill>
                <a:latin typeface="Arial"/>
                <a:cs typeface="Arial"/>
              </a:rPr>
              <a:t> </a:t>
            </a:r>
            <a:r>
              <a:rPr lang="en-US" sz="1600" dirty="0" err="1" smtClean="0">
                <a:solidFill>
                  <a:srgbClr val="7F7F7F"/>
                </a:solidFill>
                <a:latin typeface="Arial"/>
                <a:cs typeface="Arial"/>
              </a:rPr>
              <a:t>làm</a:t>
            </a:r>
            <a:r>
              <a:rPr lang="en-US" sz="1600" dirty="0" smtClean="0">
                <a:solidFill>
                  <a:srgbClr val="7F7F7F"/>
                </a:solidFill>
                <a:latin typeface="Arial"/>
                <a:cs typeface="Arial"/>
              </a:rPr>
              <a:t> </a:t>
            </a:r>
            <a:r>
              <a:rPr lang="en-US" sz="1600" dirty="0" err="1" smtClean="0">
                <a:solidFill>
                  <a:srgbClr val="7F7F7F"/>
                </a:solidFill>
                <a:latin typeface="Arial"/>
                <a:cs typeface="Arial"/>
              </a:rPr>
              <a:t>sạch</a:t>
            </a:r>
            <a:r>
              <a:rPr lang="en-US" sz="1600" dirty="0" smtClean="0">
                <a:solidFill>
                  <a:srgbClr val="7F7F7F"/>
                </a:solidFill>
                <a:latin typeface="Arial"/>
                <a:cs typeface="Arial"/>
              </a:rPr>
              <a:t> </a:t>
            </a:r>
            <a:r>
              <a:rPr lang="en-US" sz="1600" dirty="0" err="1" smtClean="0">
                <a:solidFill>
                  <a:srgbClr val="7F7F7F"/>
                </a:solidFill>
                <a:latin typeface="Arial"/>
                <a:cs typeface="Arial"/>
              </a:rPr>
              <a:t>và</a:t>
            </a:r>
            <a:r>
              <a:rPr lang="en-US" sz="1600" dirty="0" smtClean="0">
                <a:solidFill>
                  <a:srgbClr val="7F7F7F"/>
                </a:solidFill>
                <a:latin typeface="Arial"/>
                <a:cs typeface="Arial"/>
              </a:rPr>
              <a:t> </a:t>
            </a:r>
            <a:r>
              <a:rPr lang="en-US" sz="1600" dirty="0" err="1" smtClean="0">
                <a:solidFill>
                  <a:srgbClr val="7F7F7F"/>
                </a:solidFill>
                <a:latin typeface="Arial"/>
                <a:cs typeface="Arial"/>
              </a:rPr>
              <a:t>dưỡng</a:t>
            </a:r>
            <a:r>
              <a:rPr lang="en-US" sz="1600" dirty="0" smtClean="0">
                <a:solidFill>
                  <a:srgbClr val="7F7F7F"/>
                </a:solidFill>
                <a:latin typeface="Arial"/>
                <a:cs typeface="Arial"/>
              </a:rPr>
              <a:t> da, </a:t>
            </a:r>
            <a:r>
              <a:rPr lang="en-US" sz="1600" dirty="0" err="1" smtClean="0">
                <a:solidFill>
                  <a:srgbClr val="7F7F7F"/>
                </a:solidFill>
                <a:latin typeface="Arial"/>
                <a:cs typeface="Arial"/>
              </a:rPr>
              <a:t>ngay</a:t>
            </a:r>
            <a:r>
              <a:rPr lang="en-US" sz="1600" dirty="0" smtClean="0">
                <a:solidFill>
                  <a:srgbClr val="7F7F7F"/>
                </a:solidFill>
                <a:latin typeface="Arial"/>
                <a:cs typeface="Arial"/>
              </a:rPr>
              <a:t> </a:t>
            </a:r>
            <a:r>
              <a:rPr lang="en-US" sz="1600" dirty="0" err="1" smtClean="0">
                <a:solidFill>
                  <a:srgbClr val="7F7F7F"/>
                </a:solidFill>
                <a:latin typeface="Arial"/>
                <a:cs typeface="Arial"/>
              </a:rPr>
              <a:t>trước</a:t>
            </a:r>
            <a:r>
              <a:rPr lang="en-US" sz="1600" dirty="0" smtClean="0">
                <a:solidFill>
                  <a:srgbClr val="7F7F7F"/>
                </a:solidFill>
                <a:latin typeface="Arial"/>
                <a:cs typeface="Arial"/>
              </a:rPr>
              <a:t> </a:t>
            </a:r>
            <a:r>
              <a:rPr lang="en-US" sz="1600" dirty="0" err="1" smtClean="0">
                <a:solidFill>
                  <a:srgbClr val="7F7F7F"/>
                </a:solidFill>
                <a:latin typeface="Arial"/>
                <a:cs typeface="Arial"/>
              </a:rPr>
              <a:t>khi</a:t>
            </a:r>
            <a:r>
              <a:rPr lang="en-US" sz="1600" dirty="0" smtClean="0">
                <a:solidFill>
                  <a:srgbClr val="7F7F7F"/>
                </a:solidFill>
                <a:latin typeface="Arial"/>
                <a:cs typeface="Arial"/>
              </a:rPr>
              <a:t> </a:t>
            </a:r>
            <a:r>
              <a:rPr lang="en-US" sz="1600" dirty="0" err="1" smtClean="0">
                <a:solidFill>
                  <a:srgbClr val="7F7F7F"/>
                </a:solidFill>
                <a:latin typeface="Arial"/>
                <a:cs typeface="Arial"/>
              </a:rPr>
              <a:t>sử</a:t>
            </a:r>
            <a:r>
              <a:rPr lang="en-US" sz="1600" dirty="0" smtClean="0">
                <a:solidFill>
                  <a:srgbClr val="7F7F7F"/>
                </a:solidFill>
                <a:latin typeface="Arial"/>
                <a:cs typeface="Arial"/>
              </a:rPr>
              <a:t> </a:t>
            </a:r>
            <a:r>
              <a:rPr lang="en-US" sz="1600" dirty="0" err="1" smtClean="0">
                <a:solidFill>
                  <a:srgbClr val="7F7F7F"/>
                </a:solidFill>
                <a:latin typeface="Arial"/>
                <a:cs typeface="Arial"/>
              </a:rPr>
              <a:t>dụng</a:t>
            </a:r>
            <a:r>
              <a:rPr lang="en-US" sz="1600" dirty="0" smtClean="0">
                <a:solidFill>
                  <a:srgbClr val="7F7F7F"/>
                </a:solidFill>
                <a:latin typeface="Arial"/>
                <a:cs typeface="Arial"/>
              </a:rPr>
              <a:t> </a:t>
            </a:r>
            <a:r>
              <a:rPr lang="en-US" sz="1600" dirty="0" err="1" smtClean="0">
                <a:solidFill>
                  <a:srgbClr val="7F7F7F"/>
                </a:solidFill>
                <a:latin typeface="Arial"/>
                <a:cs typeface="Arial"/>
              </a:rPr>
              <a:t>ageLOC</a:t>
            </a:r>
            <a:r>
              <a:rPr lang="en-US" sz="1600" dirty="0" smtClean="0">
                <a:solidFill>
                  <a:srgbClr val="7F7F7F"/>
                </a:solidFill>
                <a:latin typeface="Arial"/>
                <a:cs typeface="Arial"/>
              </a:rPr>
              <a:t> Me Serums</a:t>
            </a:r>
            <a:endParaRPr lang="en-US" sz="1600" dirty="0">
              <a:solidFill>
                <a:srgbClr val="7F7F7F"/>
              </a:solidFill>
              <a:latin typeface="Arial"/>
            </a:endParaRPr>
          </a:p>
        </p:txBody>
      </p:sp>
      <p:sp>
        <p:nvSpPr>
          <p:cNvPr id="12" name="Title 1"/>
          <p:cNvSpPr txBox="1">
            <a:spLocks/>
          </p:cNvSpPr>
          <p:nvPr/>
        </p:nvSpPr>
        <p:spPr>
          <a:xfrm>
            <a:off x="665376" y="342194"/>
            <a:ext cx="9483255" cy="7471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3000"/>
              </a:lnSpc>
            </a:pPr>
            <a:r>
              <a:rPr lang="en-US" sz="3000" dirty="0" err="1" smtClean="0">
                <a:solidFill>
                  <a:srgbClr val="3BB0C9"/>
                </a:solidFill>
                <a:latin typeface="Arial"/>
                <a:cs typeface="Arial"/>
              </a:rPr>
              <a:t>ageLOC</a:t>
            </a:r>
            <a:r>
              <a:rPr lang="en-US" sz="3000" dirty="0" smtClean="0">
                <a:solidFill>
                  <a:srgbClr val="3BB0C9"/>
                </a:solidFill>
                <a:latin typeface="Arial"/>
                <a:cs typeface="Arial"/>
              </a:rPr>
              <a:t> Me </a:t>
            </a:r>
            <a:r>
              <a:rPr lang="en-US" sz="3000" dirty="0" err="1" smtClean="0">
                <a:solidFill>
                  <a:srgbClr val="3BB0C9"/>
                </a:solidFill>
                <a:latin typeface="Arial"/>
                <a:cs typeface="Arial"/>
              </a:rPr>
              <a:t>và</a:t>
            </a:r>
            <a:r>
              <a:rPr lang="en-US" sz="3000" dirty="0" smtClean="0">
                <a:solidFill>
                  <a:srgbClr val="3BB0C9"/>
                </a:solidFill>
                <a:latin typeface="Arial"/>
                <a:cs typeface="Arial"/>
              </a:rPr>
              <a:t> Nu Skin Facial Spa</a:t>
            </a:r>
          </a:p>
        </p:txBody>
      </p:sp>
    </p:spTree>
    <p:extLst>
      <p:ext uri="{BB962C8B-B14F-4D97-AF65-F5344CB8AC3E}">
        <p14:creationId xmlns:p14="http://schemas.microsoft.com/office/powerpoint/2010/main" val="5014109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0930250Background_048_Blue_NNIGHT.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Title 1"/>
          <p:cNvSpPr txBox="1">
            <a:spLocks/>
          </p:cNvSpPr>
          <p:nvPr/>
        </p:nvSpPr>
        <p:spPr>
          <a:xfrm>
            <a:off x="106326" y="1999431"/>
            <a:ext cx="8932723" cy="123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3600" dirty="0" smtClean="0">
                <a:solidFill>
                  <a:schemeClr val="bg1"/>
                </a:solidFill>
                <a:latin typeface="Arial"/>
                <a:cs typeface="Arial"/>
              </a:rPr>
              <a:t>KHAI THÁC CÂU CHUYỆN CỦA MÌNH</a:t>
            </a:r>
            <a:endParaRPr lang="en-US" sz="3600" dirty="0">
              <a:solidFill>
                <a:schemeClr val="bg1"/>
              </a:solidFill>
              <a:latin typeface="Arial"/>
              <a:cs typeface="Arial"/>
            </a:endParaRPr>
          </a:p>
        </p:txBody>
      </p:sp>
      <p:pic>
        <p:nvPicPr>
          <p:cNvPr id="5" name="Picture 4"/>
          <p:cNvPicPr>
            <a:picLocks noChangeAspect="1"/>
          </p:cNvPicPr>
          <p:nvPr/>
        </p:nvPicPr>
        <p:blipFill>
          <a:blip r:embed="rId3"/>
          <a:stretch>
            <a:fillRect/>
          </a:stretch>
        </p:blipFill>
        <p:spPr>
          <a:xfrm>
            <a:off x="5975556" y="4462861"/>
            <a:ext cx="2847024" cy="417080"/>
          </a:xfrm>
          <a:prstGeom prst="rect">
            <a:avLst/>
          </a:prstGeom>
        </p:spPr>
      </p:pic>
    </p:spTree>
    <p:extLst>
      <p:ext uri="{BB962C8B-B14F-4D97-AF65-F5344CB8AC3E}">
        <p14:creationId xmlns:p14="http://schemas.microsoft.com/office/powerpoint/2010/main" val="16590249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tomize me photos.jpg"/>
          <p:cNvPicPr>
            <a:picLocks noChangeAspect="1"/>
          </p:cNvPicPr>
          <p:nvPr/>
        </p:nvPicPr>
        <p:blipFill rotWithShape="1">
          <a:blip r:embed="rId2" cstate="print">
            <a:extLst>
              <a:ext uri="{28A0092B-C50C-407E-A947-70E740481C1C}">
                <a14:useLocalDpi xmlns:a14="http://schemas.microsoft.com/office/drawing/2010/main"/>
              </a:ext>
            </a:extLst>
          </a:blip>
          <a:srcRect l="-31614" b="-72"/>
          <a:stretch/>
        </p:blipFill>
        <p:spPr>
          <a:xfrm>
            <a:off x="0" y="0"/>
            <a:ext cx="9144000" cy="5214469"/>
          </a:xfrm>
          <a:prstGeom prst="rect">
            <a:avLst/>
          </a:prstGeom>
        </p:spPr>
      </p:pic>
      <p:pic>
        <p:nvPicPr>
          <p:cNvPr id="5" name="Picture 4"/>
          <p:cNvPicPr>
            <a:picLocks noChangeAspect="1"/>
          </p:cNvPicPr>
          <p:nvPr/>
        </p:nvPicPr>
        <p:blipFill>
          <a:blip r:embed="rId3"/>
          <a:stretch>
            <a:fillRect/>
          </a:stretch>
        </p:blipFill>
        <p:spPr>
          <a:xfrm>
            <a:off x="-42022" y="-59766"/>
            <a:ext cx="325903" cy="5274235"/>
          </a:xfrm>
          <a:prstGeom prst="rect">
            <a:avLst/>
          </a:prstGeom>
        </p:spPr>
      </p:pic>
      <p:sp>
        <p:nvSpPr>
          <p:cNvPr id="2" name="TextBox 1"/>
          <p:cNvSpPr txBox="1"/>
          <p:nvPr/>
        </p:nvSpPr>
        <p:spPr>
          <a:xfrm>
            <a:off x="566744" y="2928646"/>
            <a:ext cx="184666" cy="369332"/>
          </a:xfrm>
          <a:prstGeom prst="rect">
            <a:avLst/>
          </a:prstGeom>
          <a:noFill/>
        </p:spPr>
        <p:txBody>
          <a:bodyPr wrap="none" rtlCol="0">
            <a:spAutoFit/>
          </a:bodyPr>
          <a:lstStyle/>
          <a:p>
            <a:endParaRPr lang="en-US" dirty="0"/>
          </a:p>
        </p:txBody>
      </p:sp>
      <p:sp>
        <p:nvSpPr>
          <p:cNvPr id="4" name="Title 1"/>
          <p:cNvSpPr txBox="1">
            <a:spLocks/>
          </p:cNvSpPr>
          <p:nvPr/>
        </p:nvSpPr>
        <p:spPr>
          <a:xfrm rot="16200000">
            <a:off x="-1593411" y="1593035"/>
            <a:ext cx="3258999"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smtClean="0">
                <a:solidFill>
                  <a:schemeClr val="bg1"/>
                </a:solidFill>
                <a:latin typeface="Arial"/>
                <a:cs typeface="Arial"/>
              </a:rPr>
              <a:t>KHAI THÁC CÂU CHUYỆN CỦA MÌNH</a:t>
            </a:r>
            <a:endParaRPr lang="en-US" sz="1300" dirty="0">
              <a:solidFill>
                <a:schemeClr val="bg1"/>
              </a:solidFill>
              <a:latin typeface="Arial"/>
              <a:cs typeface="Arial"/>
            </a:endParaRPr>
          </a:p>
        </p:txBody>
      </p:sp>
      <p:sp>
        <p:nvSpPr>
          <p:cNvPr id="7" name="Content Placeholder 2"/>
          <p:cNvSpPr>
            <a:spLocks noGrp="1"/>
          </p:cNvSpPr>
          <p:nvPr>
            <p:ph idx="1"/>
          </p:nvPr>
        </p:nvSpPr>
        <p:spPr>
          <a:xfrm>
            <a:off x="517592" y="997789"/>
            <a:ext cx="4817879" cy="4876799"/>
          </a:xfrm>
        </p:spPr>
        <p:txBody>
          <a:bodyPr>
            <a:normAutofit/>
          </a:bodyPr>
          <a:lstStyle/>
          <a:p>
            <a:pPr marL="0" indent="0">
              <a:spcBef>
                <a:spcPts val="0"/>
              </a:spcBef>
              <a:buClr>
                <a:srgbClr val="3BB0C9"/>
              </a:buClr>
              <a:buSzPct val="50000"/>
              <a:buNone/>
            </a:pPr>
            <a:r>
              <a:rPr lang="en-US" sz="2000" dirty="0" err="1" smtClean="0">
                <a:solidFill>
                  <a:srgbClr val="1F365E"/>
                </a:solidFill>
                <a:latin typeface="Arial" panose="020B0604020202020204" pitchFamily="34" charset="0"/>
                <a:cs typeface="Arial" panose="020B0604020202020204" pitchFamily="34" charset="0"/>
              </a:rPr>
              <a:t>Những</a:t>
            </a:r>
            <a:r>
              <a:rPr lang="en-US" sz="2000" dirty="0" smtClean="0">
                <a:solidFill>
                  <a:srgbClr val="1F365E"/>
                </a:solidFill>
                <a:latin typeface="Arial" panose="020B0604020202020204" pitchFamily="34" charset="0"/>
                <a:cs typeface="Arial" panose="020B0604020202020204" pitchFamily="34" charset="0"/>
              </a:rPr>
              <a:t> c</a:t>
            </a:r>
            <a:r>
              <a:rPr lang="vi-VN" sz="2000" dirty="0" smtClean="0">
                <a:solidFill>
                  <a:srgbClr val="1F365E"/>
                </a:solidFill>
                <a:latin typeface="Arial" panose="020B0604020202020204" pitchFamily="34" charset="0"/>
                <a:cs typeface="Arial" panose="020B0604020202020204" pitchFamily="34" charset="0"/>
              </a:rPr>
              <a:t>âu </a:t>
            </a:r>
            <a:r>
              <a:rPr lang="vi-VN" sz="2000" dirty="0">
                <a:solidFill>
                  <a:srgbClr val="1F365E"/>
                </a:solidFill>
                <a:latin typeface="Arial" panose="020B0604020202020204" pitchFamily="34" charset="0"/>
                <a:cs typeface="Arial" panose="020B0604020202020204" pitchFamily="34" charset="0"/>
              </a:rPr>
              <a:t>chuyện tuyệt vời </a:t>
            </a:r>
            <a:r>
              <a:rPr lang="en-US" sz="2000" dirty="0" err="1" smtClean="0">
                <a:solidFill>
                  <a:srgbClr val="1F365E"/>
                </a:solidFill>
                <a:latin typeface="Arial" panose="020B0604020202020204" pitchFamily="34" charset="0"/>
                <a:cs typeface="Arial" panose="020B0604020202020204" pitchFamily="34" charset="0"/>
              </a:rPr>
              <a:t>có</a:t>
            </a:r>
            <a:r>
              <a:rPr lang="en-US" sz="2000" dirty="0" smtClean="0">
                <a:solidFill>
                  <a:srgbClr val="1F365E"/>
                </a:solidFill>
                <a:latin typeface="Arial" panose="020B0604020202020204" pitchFamily="34" charset="0"/>
                <a:cs typeface="Arial" panose="020B0604020202020204" pitchFamily="34" charset="0"/>
              </a:rPr>
              <a:t> chung</a:t>
            </a:r>
            <a:r>
              <a:rPr lang="vi-VN" sz="2000" dirty="0" smtClean="0">
                <a:solidFill>
                  <a:srgbClr val="1F365E"/>
                </a:solidFill>
                <a:latin typeface="Arial" panose="020B0604020202020204" pitchFamily="34" charset="0"/>
                <a:cs typeface="Arial" panose="020B0604020202020204" pitchFamily="34" charset="0"/>
              </a:rPr>
              <a:t> </a:t>
            </a:r>
            <a:r>
              <a:rPr lang="vi-VN" sz="2000" dirty="0">
                <a:solidFill>
                  <a:srgbClr val="1F365E"/>
                </a:solidFill>
                <a:latin typeface="Arial" panose="020B0604020202020204" pitchFamily="34" charset="0"/>
                <a:cs typeface="Arial" panose="020B0604020202020204" pitchFamily="34" charset="0"/>
              </a:rPr>
              <a:t>một công thức. Đối với một câu chuyện </a:t>
            </a:r>
            <a:r>
              <a:rPr lang="en-US" sz="2000" dirty="0" err="1" smtClean="0">
                <a:solidFill>
                  <a:srgbClr val="1F365E"/>
                </a:solidFill>
                <a:latin typeface="Arial" panose="020B0604020202020204" pitchFamily="34" charset="0"/>
                <a:cs typeface="Arial" panose="020B0604020202020204" pitchFamily="34" charset="0"/>
              </a:rPr>
              <a:t>về</a:t>
            </a:r>
            <a:r>
              <a:rPr lang="en-US" sz="2000" dirty="0">
                <a:solidFill>
                  <a:srgbClr val="1F365E"/>
                </a:solidFill>
                <a:latin typeface="Arial" panose="020B0604020202020204" pitchFamily="34" charset="0"/>
                <a:cs typeface="Arial" panose="020B0604020202020204" pitchFamily="34" charset="0"/>
              </a:rPr>
              <a:t> </a:t>
            </a:r>
            <a:r>
              <a:rPr lang="vi-VN" sz="2000" dirty="0" smtClean="0">
                <a:solidFill>
                  <a:srgbClr val="1F365E"/>
                </a:solidFill>
                <a:latin typeface="Arial" panose="020B0604020202020204" pitchFamily="34" charset="0"/>
                <a:cs typeface="Arial" panose="020B0604020202020204" pitchFamily="34" charset="0"/>
              </a:rPr>
              <a:t>sản </a:t>
            </a:r>
            <a:r>
              <a:rPr lang="vi-VN" sz="2000" dirty="0">
                <a:solidFill>
                  <a:srgbClr val="1F365E"/>
                </a:solidFill>
                <a:latin typeface="Arial" panose="020B0604020202020204" pitchFamily="34" charset="0"/>
                <a:cs typeface="Arial" panose="020B0604020202020204" pitchFamily="34" charset="0"/>
              </a:rPr>
              <a:t>phẩm </a:t>
            </a:r>
            <a:r>
              <a:rPr lang="en-US" sz="2000" dirty="0" err="1" smtClean="0">
                <a:solidFill>
                  <a:srgbClr val="1F365E"/>
                </a:solidFill>
                <a:latin typeface="Arial" panose="020B0604020202020204" pitchFamily="34" charset="0"/>
                <a:cs typeface="Arial" panose="020B0604020202020204" pitchFamily="34" charset="0"/>
              </a:rPr>
              <a:t>có</a:t>
            </a:r>
            <a:r>
              <a:rPr lang="vi-VN" sz="2000" dirty="0" smtClean="0">
                <a:solidFill>
                  <a:srgbClr val="1F365E"/>
                </a:solidFill>
                <a:latin typeface="Arial" panose="020B0604020202020204" pitchFamily="34" charset="0"/>
                <a:cs typeface="Arial" panose="020B0604020202020204" pitchFamily="34" charset="0"/>
              </a:rPr>
              <a:t> </a:t>
            </a:r>
            <a:r>
              <a:rPr lang="vi-VN" sz="2000" dirty="0">
                <a:solidFill>
                  <a:srgbClr val="1F365E"/>
                </a:solidFill>
                <a:latin typeface="Arial" panose="020B0604020202020204" pitchFamily="34" charset="0"/>
                <a:cs typeface="Arial" panose="020B0604020202020204" pitchFamily="34" charset="0"/>
              </a:rPr>
              <a:t>tác động, bạn cần cả hai thành phần quan trọng.</a:t>
            </a:r>
            <a:endParaRPr lang="en-US" sz="1600" dirty="0">
              <a:solidFill>
                <a:srgbClr val="3BB0C9"/>
              </a:solidFill>
              <a:latin typeface="Arial" panose="020B0604020202020204" pitchFamily="34" charset="0"/>
              <a:cs typeface="Arial" panose="020B0604020202020204" pitchFamily="34" charset="0"/>
            </a:endParaRPr>
          </a:p>
          <a:p>
            <a:pPr marL="228600" indent="-228600">
              <a:spcBef>
                <a:spcPts val="0"/>
              </a:spcBef>
              <a:buClr>
                <a:srgbClr val="3BB0C9"/>
              </a:buClr>
              <a:buSzPct val="50000"/>
              <a:buFont typeface="Wingdings" charset="2"/>
              <a:buChar char=""/>
            </a:pPr>
            <a:endParaRPr lang="en-US" sz="1600" dirty="0" smtClean="0">
              <a:solidFill>
                <a:srgbClr val="3BB0C9"/>
              </a:solidFill>
              <a:latin typeface="Arial"/>
              <a:cs typeface="Arial"/>
            </a:endParaRPr>
          </a:p>
          <a:p>
            <a:pPr marL="118872" indent="-118872">
              <a:spcBef>
                <a:spcPts val="0"/>
              </a:spcBef>
              <a:buClr>
                <a:srgbClr val="3BB0C9"/>
              </a:buClr>
              <a:buSzPct val="50000"/>
              <a:buFont typeface="Wingdings" charset="2"/>
              <a:buChar char=""/>
            </a:pPr>
            <a:r>
              <a:rPr lang="en-US" sz="1400" dirty="0" smtClean="0">
                <a:solidFill>
                  <a:srgbClr val="3BB0C9"/>
                </a:solidFill>
                <a:latin typeface="Arial"/>
                <a:cs typeface="Arial"/>
              </a:rPr>
              <a:t>TẦM QUAN TRỌNG CÁ NHÂN</a:t>
            </a:r>
          </a:p>
          <a:p>
            <a:pPr marL="118872" lvl="1" indent="-118872">
              <a:spcBef>
                <a:spcPts val="0"/>
              </a:spcBef>
              <a:buClr>
                <a:srgbClr val="3BB0C9"/>
              </a:buClr>
              <a:buSzPct val="50000"/>
              <a:buNone/>
            </a:pP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Tầm</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quan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trọng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cá</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nhân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giúp</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bạn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kết</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nối</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và</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có</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sự</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liên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quan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đến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những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người</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khác</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một</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cách</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tự</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nhiên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Nó</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giúp</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cho</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bạn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xác</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định</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sự</a:t>
            </a:r>
            <a:r>
              <a:rPr lang="en-US" sz="1600" dirty="0" smtClean="0">
                <a:solidFill>
                  <a:schemeClr val="tx1">
                    <a:lumMod val="50000"/>
                    <a:lumOff val="50000"/>
                  </a:schemeClr>
                </a:solidFill>
                <a:latin typeface="Arial"/>
                <a:cs typeface="Arial"/>
              </a:rPr>
              <a:t> lo </a:t>
            </a:r>
            <a:r>
              <a:rPr lang="en-US" sz="1600" dirty="0" err="1" smtClean="0">
                <a:solidFill>
                  <a:schemeClr val="tx1">
                    <a:lumMod val="50000"/>
                    <a:lumOff val="50000"/>
                  </a:schemeClr>
                </a:solidFill>
                <a:latin typeface="Arial"/>
                <a:cs typeface="Arial"/>
              </a:rPr>
              <a:t>lắng</a:t>
            </a:r>
            <a:r>
              <a:rPr lang="en-US" sz="1600" dirty="0" smtClean="0">
                <a:solidFill>
                  <a:schemeClr val="tx1">
                    <a:lumMod val="50000"/>
                    <a:lumOff val="50000"/>
                  </a:schemeClr>
                </a:solidFill>
                <a:latin typeface="Arial"/>
                <a:cs typeface="Arial"/>
              </a:rPr>
              <a:t> hay </a:t>
            </a:r>
            <a:r>
              <a:rPr lang="en-US" sz="1600" dirty="0" err="1" smtClean="0">
                <a:solidFill>
                  <a:schemeClr val="tx1">
                    <a:lumMod val="50000"/>
                    <a:lumOff val="50000"/>
                  </a:schemeClr>
                </a:solidFill>
                <a:latin typeface="Arial"/>
                <a:cs typeface="Arial"/>
              </a:rPr>
              <a:t>là</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vấn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đề</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mà</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sản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phẩm</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hoặc</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công</a:t>
            </a:r>
            <a:r>
              <a:rPr lang="en-US" sz="1600" dirty="0" smtClean="0">
                <a:solidFill>
                  <a:schemeClr val="tx1">
                    <a:lumMod val="50000"/>
                    <a:lumOff val="50000"/>
                  </a:schemeClr>
                </a:solidFill>
                <a:latin typeface="Arial"/>
                <a:cs typeface="Arial"/>
              </a:rPr>
              <a:t> ty </a:t>
            </a:r>
            <a:r>
              <a:rPr lang="en-US" sz="1600" dirty="0" err="1" smtClean="0">
                <a:solidFill>
                  <a:schemeClr val="tx1">
                    <a:lumMod val="50000"/>
                    <a:lumOff val="50000"/>
                  </a:schemeClr>
                </a:solidFill>
                <a:latin typeface="Arial"/>
                <a:cs typeface="Arial"/>
              </a:rPr>
              <a:t>đã</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giải</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quyết</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được</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Đây</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là</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sự</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dẫn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dắt</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vào</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việc</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chứng</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nhận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của</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bạn</a:t>
            </a:r>
            <a:r>
              <a:rPr lang="en-US" sz="1600" dirty="0" smtClean="0">
                <a:solidFill>
                  <a:schemeClr val="tx1">
                    <a:lumMod val="50000"/>
                    <a:lumOff val="50000"/>
                  </a:schemeClr>
                </a:solidFill>
                <a:latin typeface="Arial"/>
                <a:cs typeface="Arial"/>
              </a:rPr>
              <a:t>. </a:t>
            </a:r>
            <a:endParaRPr lang="en-US" sz="1400" dirty="0" smtClean="0">
              <a:solidFill>
                <a:srgbClr val="3BB0C9"/>
              </a:solidFill>
              <a:latin typeface="Arial"/>
              <a:cs typeface="Arial"/>
            </a:endParaRPr>
          </a:p>
          <a:p>
            <a:pPr marL="118872" indent="-118872">
              <a:spcBef>
                <a:spcPts val="0"/>
              </a:spcBef>
              <a:buClr>
                <a:srgbClr val="3BB0C9"/>
              </a:buClr>
              <a:buSzPct val="50000"/>
              <a:buFont typeface="Wingdings" charset="2"/>
              <a:buChar char=""/>
            </a:pPr>
            <a:r>
              <a:rPr lang="en-US" sz="1400" dirty="0" smtClean="0">
                <a:solidFill>
                  <a:srgbClr val="3BB0C9"/>
                </a:solidFill>
                <a:latin typeface="Arial"/>
                <a:cs typeface="Arial"/>
              </a:rPr>
              <a:t>CHỨNG NHẬN</a:t>
            </a:r>
            <a:r>
              <a:rPr lang="en-US" sz="1600" dirty="0" smtClean="0">
                <a:solidFill>
                  <a:srgbClr val="3BB0C9"/>
                </a:solidFill>
                <a:latin typeface="Arial"/>
                <a:cs typeface="Arial"/>
              </a:rPr>
              <a:t/>
            </a:r>
            <a:br>
              <a:rPr lang="en-US" sz="1600" dirty="0" smtClean="0">
                <a:solidFill>
                  <a:srgbClr val="3BB0C9"/>
                </a:solidFill>
                <a:latin typeface="Arial"/>
                <a:cs typeface="Arial"/>
              </a:rPr>
            </a:br>
            <a:r>
              <a:rPr lang="en-US" sz="1600" dirty="0" err="1">
                <a:solidFill>
                  <a:schemeClr val="tx1">
                    <a:lumMod val="50000"/>
                    <a:lumOff val="50000"/>
                  </a:schemeClr>
                </a:solidFill>
                <a:latin typeface="Arial"/>
                <a:cs typeface="Arial"/>
              </a:rPr>
              <a:t>Một</a:t>
            </a:r>
            <a:r>
              <a:rPr lang="en-US" sz="1600" dirty="0">
                <a:solidFill>
                  <a:schemeClr val="tx1">
                    <a:lumMod val="50000"/>
                    <a:lumOff val="50000"/>
                  </a:schemeClr>
                </a:solidFill>
                <a:latin typeface="Arial"/>
                <a:cs typeface="Arial"/>
              </a:rPr>
              <a:t> </a:t>
            </a:r>
            <a:r>
              <a:rPr lang="en-US" sz="1600" dirty="0" err="1">
                <a:solidFill>
                  <a:schemeClr val="tx1">
                    <a:lumMod val="50000"/>
                    <a:lumOff val="50000"/>
                  </a:schemeClr>
                </a:solidFill>
                <a:latin typeface="Arial"/>
                <a:cs typeface="Arial"/>
              </a:rPr>
              <a:t>tuyên</a:t>
            </a:r>
            <a:r>
              <a:rPr lang="en-US" sz="1600" dirty="0">
                <a:solidFill>
                  <a:schemeClr val="tx1">
                    <a:lumMod val="50000"/>
                    <a:lumOff val="50000"/>
                  </a:schemeClr>
                </a:solidFill>
                <a:latin typeface="Arial"/>
                <a:cs typeface="Arial"/>
              </a:rPr>
              <a:t> </a:t>
            </a:r>
            <a:r>
              <a:rPr lang="en-US" sz="1600" dirty="0" err="1">
                <a:solidFill>
                  <a:schemeClr val="tx1">
                    <a:lumMod val="50000"/>
                    <a:lumOff val="50000"/>
                  </a:schemeClr>
                </a:solidFill>
                <a:latin typeface="Arial"/>
                <a:cs typeface="Arial"/>
              </a:rPr>
              <a:t>bố</a:t>
            </a:r>
            <a:r>
              <a:rPr lang="en-US" sz="1600" dirty="0">
                <a:solidFill>
                  <a:schemeClr val="tx1">
                    <a:lumMod val="50000"/>
                    <a:lumOff val="50000"/>
                  </a:schemeClr>
                </a:solidFill>
                <a:latin typeface="Arial"/>
                <a:cs typeface="Arial"/>
              </a:rPr>
              <a:t> </a:t>
            </a:r>
            <a:r>
              <a:rPr lang="en-US" sz="1600" dirty="0" err="1">
                <a:solidFill>
                  <a:schemeClr val="tx1">
                    <a:lumMod val="50000"/>
                    <a:lumOff val="50000"/>
                  </a:schemeClr>
                </a:solidFill>
                <a:latin typeface="Arial"/>
                <a:cs typeface="Arial"/>
              </a:rPr>
              <a:t>về</a:t>
            </a:r>
            <a:r>
              <a:rPr lang="en-US" sz="1600" dirty="0">
                <a:solidFill>
                  <a:schemeClr val="tx1">
                    <a:lumMod val="50000"/>
                    <a:lumOff val="50000"/>
                  </a:schemeClr>
                </a:solidFill>
                <a:latin typeface="Arial"/>
                <a:cs typeface="Arial"/>
              </a:rPr>
              <a:t> </a:t>
            </a:r>
            <a:r>
              <a:rPr lang="en-US" sz="1600" dirty="0" err="1">
                <a:solidFill>
                  <a:schemeClr val="tx1">
                    <a:lumMod val="50000"/>
                    <a:lumOff val="50000"/>
                  </a:schemeClr>
                </a:solidFill>
                <a:latin typeface="Arial"/>
                <a:cs typeface="Arial"/>
              </a:rPr>
              <a:t>kết</a:t>
            </a:r>
            <a:r>
              <a:rPr lang="en-US" sz="1600" dirty="0">
                <a:solidFill>
                  <a:schemeClr val="tx1">
                    <a:lumMod val="50000"/>
                    <a:lumOff val="50000"/>
                  </a:schemeClr>
                </a:solidFill>
                <a:latin typeface="Arial"/>
                <a:cs typeface="Arial"/>
              </a:rPr>
              <a:t> </a:t>
            </a:r>
            <a:r>
              <a:rPr lang="en-US" sz="1600" dirty="0" err="1">
                <a:solidFill>
                  <a:schemeClr val="tx1">
                    <a:lumMod val="50000"/>
                    <a:lumOff val="50000"/>
                  </a:schemeClr>
                </a:solidFill>
                <a:latin typeface="Arial"/>
                <a:cs typeface="Arial"/>
              </a:rPr>
              <a:t>quả</a:t>
            </a:r>
            <a:r>
              <a:rPr lang="en-US" sz="1600" dirty="0">
                <a:solidFill>
                  <a:schemeClr val="tx1">
                    <a:lumMod val="50000"/>
                    <a:lumOff val="50000"/>
                  </a:schemeClr>
                </a:solidFill>
                <a:latin typeface="Arial"/>
                <a:cs typeface="Arial"/>
              </a:rPr>
              <a:t> </a:t>
            </a:r>
            <a:r>
              <a:rPr lang="en-US" sz="1600" dirty="0" err="1">
                <a:solidFill>
                  <a:schemeClr val="tx1">
                    <a:lumMod val="50000"/>
                    <a:lumOff val="50000"/>
                  </a:schemeClr>
                </a:solidFill>
                <a:latin typeface="Arial"/>
                <a:cs typeface="Arial"/>
              </a:rPr>
              <a:t>và</a:t>
            </a:r>
            <a:r>
              <a:rPr lang="en-US" sz="1600" dirty="0">
                <a:solidFill>
                  <a:schemeClr val="tx1">
                    <a:lumMod val="50000"/>
                    <a:lumOff val="50000"/>
                  </a:schemeClr>
                </a:solidFill>
                <a:latin typeface="Arial"/>
                <a:cs typeface="Arial"/>
              </a:rPr>
              <a:t> </a:t>
            </a:r>
            <a:r>
              <a:rPr lang="en-US" sz="1600" dirty="0" err="1">
                <a:solidFill>
                  <a:schemeClr val="tx1">
                    <a:lumMod val="50000"/>
                    <a:lumOff val="50000"/>
                  </a:schemeClr>
                </a:solidFill>
                <a:latin typeface="Arial"/>
                <a:cs typeface="Arial"/>
              </a:rPr>
              <a:t>lợi</a:t>
            </a:r>
            <a:r>
              <a:rPr lang="en-US" sz="1600" dirty="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ích</a:t>
            </a:r>
            <a:r>
              <a:rPr lang="en-US" sz="1600" dirty="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mà</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bạn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trải</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nghiệm</a:t>
            </a:r>
            <a:r>
              <a:rPr lang="en-US" sz="1600" dirty="0" smtClean="0">
                <a:solidFill>
                  <a:schemeClr val="tx1">
                    <a:lumMod val="50000"/>
                    <a:lumOff val="50000"/>
                  </a:schemeClr>
                </a:solidFill>
                <a:latin typeface="Arial"/>
                <a:cs typeface="Arial"/>
              </a:rPr>
              <a:t> </a:t>
            </a:r>
            <a:r>
              <a:rPr lang="en-US" sz="1600" dirty="0" err="1">
                <a:solidFill>
                  <a:schemeClr val="tx1">
                    <a:lumMod val="50000"/>
                    <a:lumOff val="50000"/>
                  </a:schemeClr>
                </a:solidFill>
                <a:latin typeface="Arial"/>
                <a:cs typeface="Arial"/>
              </a:rPr>
              <a:t>bằng</a:t>
            </a:r>
            <a:r>
              <a:rPr lang="en-US" sz="1600" dirty="0">
                <a:solidFill>
                  <a:schemeClr val="tx1">
                    <a:lumMod val="50000"/>
                    <a:lumOff val="50000"/>
                  </a:schemeClr>
                </a:solidFill>
                <a:latin typeface="Arial"/>
                <a:cs typeface="Arial"/>
              </a:rPr>
              <a:t> </a:t>
            </a:r>
            <a:r>
              <a:rPr lang="en-US" sz="1600" dirty="0" err="1">
                <a:solidFill>
                  <a:schemeClr val="tx1">
                    <a:lumMod val="50000"/>
                    <a:lumOff val="50000"/>
                  </a:schemeClr>
                </a:solidFill>
                <a:latin typeface="Arial"/>
                <a:cs typeface="Arial"/>
              </a:rPr>
              <a:t>cách</a:t>
            </a:r>
            <a:r>
              <a:rPr lang="en-US" sz="1600" dirty="0">
                <a:solidFill>
                  <a:schemeClr val="tx1">
                    <a:lumMod val="50000"/>
                    <a:lumOff val="50000"/>
                  </a:schemeClr>
                </a:solidFill>
                <a:latin typeface="Arial"/>
                <a:cs typeface="Arial"/>
              </a:rPr>
              <a:t> </a:t>
            </a:r>
            <a:r>
              <a:rPr lang="en-US" sz="1600" dirty="0" err="1">
                <a:solidFill>
                  <a:schemeClr val="tx1">
                    <a:lumMod val="50000"/>
                    <a:lumOff val="50000"/>
                  </a:schemeClr>
                </a:solidFill>
                <a:latin typeface="Arial"/>
                <a:cs typeface="Arial"/>
              </a:rPr>
              <a:t>sử</a:t>
            </a:r>
            <a:r>
              <a:rPr lang="en-US" sz="1600" dirty="0">
                <a:solidFill>
                  <a:schemeClr val="tx1">
                    <a:lumMod val="50000"/>
                    <a:lumOff val="50000"/>
                  </a:schemeClr>
                </a:solidFill>
                <a:latin typeface="Arial"/>
                <a:cs typeface="Arial"/>
              </a:rPr>
              <a:t> </a:t>
            </a:r>
            <a:r>
              <a:rPr lang="en-US" sz="1600" dirty="0" err="1">
                <a:solidFill>
                  <a:schemeClr val="tx1">
                    <a:lumMod val="50000"/>
                    <a:lumOff val="50000"/>
                  </a:schemeClr>
                </a:solidFill>
                <a:latin typeface="Arial"/>
                <a:cs typeface="Arial"/>
              </a:rPr>
              <a:t>dụng</a:t>
            </a:r>
            <a:r>
              <a:rPr lang="en-US" sz="1600" dirty="0">
                <a:solidFill>
                  <a:schemeClr val="tx1">
                    <a:lumMod val="50000"/>
                    <a:lumOff val="50000"/>
                  </a:schemeClr>
                </a:solidFill>
                <a:latin typeface="Arial"/>
                <a:cs typeface="Arial"/>
              </a:rPr>
              <a:t> </a:t>
            </a:r>
            <a:r>
              <a:rPr lang="en-US" sz="1600" dirty="0" err="1">
                <a:solidFill>
                  <a:schemeClr val="tx1">
                    <a:lumMod val="50000"/>
                    <a:lumOff val="50000"/>
                  </a:schemeClr>
                </a:solidFill>
                <a:latin typeface="Arial"/>
                <a:cs typeface="Arial"/>
              </a:rPr>
              <a:t>sản</a:t>
            </a:r>
            <a:r>
              <a:rPr lang="en-US" sz="1600" dirty="0">
                <a:solidFill>
                  <a:schemeClr val="tx1">
                    <a:lumMod val="50000"/>
                    <a:lumOff val="50000"/>
                  </a:schemeClr>
                </a:solidFill>
                <a:latin typeface="Arial"/>
                <a:cs typeface="Arial"/>
              </a:rPr>
              <a:t> </a:t>
            </a:r>
            <a:r>
              <a:rPr lang="en-US" sz="1600" dirty="0" err="1">
                <a:solidFill>
                  <a:schemeClr val="tx1">
                    <a:lumMod val="50000"/>
                    <a:lumOff val="50000"/>
                  </a:schemeClr>
                </a:solidFill>
                <a:latin typeface="Arial"/>
                <a:cs typeface="Arial"/>
              </a:rPr>
              <a:t>phẩm</a:t>
            </a:r>
            <a:r>
              <a:rPr lang="en-US" sz="1600" dirty="0">
                <a:solidFill>
                  <a:schemeClr val="tx1">
                    <a:lumMod val="50000"/>
                    <a:lumOff val="50000"/>
                  </a:schemeClr>
                </a:solidFill>
                <a:latin typeface="Arial"/>
                <a:cs typeface="Arial"/>
              </a:rPr>
              <a:t> </a:t>
            </a:r>
            <a:r>
              <a:rPr lang="en-US" sz="1600" dirty="0" err="1">
                <a:solidFill>
                  <a:schemeClr val="tx1">
                    <a:lumMod val="50000"/>
                    <a:lumOff val="50000"/>
                  </a:schemeClr>
                </a:solidFill>
                <a:latin typeface="Arial"/>
                <a:cs typeface="Arial"/>
              </a:rPr>
              <a:t>hoặc</a:t>
            </a:r>
            <a:r>
              <a:rPr lang="en-US" sz="1600" dirty="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từ</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sự</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liên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quan</a:t>
            </a:r>
            <a:r>
              <a:rPr lang="en-US" sz="1600" dirty="0" smtClean="0">
                <a:solidFill>
                  <a:schemeClr val="tx1">
                    <a:lumMod val="50000"/>
                    <a:lumOff val="50000"/>
                  </a:schemeClr>
                </a:solidFill>
                <a:latin typeface="Arial"/>
                <a:cs typeface="Arial"/>
              </a:rPr>
              <a:t> </a:t>
            </a:r>
            <a:r>
              <a:rPr lang="en-US" sz="1600" dirty="0" err="1" smtClean="0">
                <a:solidFill>
                  <a:schemeClr val="tx1">
                    <a:lumMod val="50000"/>
                    <a:lumOff val="50000"/>
                  </a:schemeClr>
                </a:solidFill>
                <a:latin typeface="Arial"/>
                <a:cs typeface="Arial"/>
              </a:rPr>
              <a:t>của</a:t>
            </a:r>
            <a:r>
              <a:rPr lang="en-US" sz="1600" dirty="0" smtClean="0">
                <a:solidFill>
                  <a:schemeClr val="tx1">
                    <a:lumMod val="50000"/>
                    <a:lumOff val="50000"/>
                  </a:schemeClr>
                </a:solidFill>
                <a:latin typeface="Arial"/>
                <a:cs typeface="Arial"/>
              </a:rPr>
              <a:t> </a:t>
            </a:r>
            <a:r>
              <a:rPr lang="en-US" sz="1600" dirty="0" err="1">
                <a:solidFill>
                  <a:schemeClr val="tx1">
                    <a:lumMod val="50000"/>
                    <a:lumOff val="50000"/>
                  </a:schemeClr>
                </a:solidFill>
                <a:latin typeface="Arial"/>
                <a:cs typeface="Arial"/>
              </a:rPr>
              <a:t>bạn</a:t>
            </a:r>
            <a:r>
              <a:rPr lang="en-US" sz="1600" dirty="0">
                <a:solidFill>
                  <a:schemeClr val="tx1">
                    <a:lumMod val="50000"/>
                    <a:lumOff val="50000"/>
                  </a:schemeClr>
                </a:solidFill>
                <a:latin typeface="Arial"/>
                <a:cs typeface="Arial"/>
              </a:rPr>
              <a:t> </a:t>
            </a:r>
            <a:r>
              <a:rPr lang="en-US" sz="1600" dirty="0" err="1">
                <a:solidFill>
                  <a:schemeClr val="tx1">
                    <a:lumMod val="50000"/>
                    <a:lumOff val="50000"/>
                  </a:schemeClr>
                </a:solidFill>
                <a:latin typeface="Arial"/>
                <a:cs typeface="Arial"/>
              </a:rPr>
              <a:t>với</a:t>
            </a:r>
            <a:r>
              <a:rPr lang="en-US" sz="1600" dirty="0">
                <a:solidFill>
                  <a:schemeClr val="tx1">
                    <a:lumMod val="50000"/>
                    <a:lumOff val="50000"/>
                  </a:schemeClr>
                </a:solidFill>
                <a:latin typeface="Arial"/>
                <a:cs typeface="Arial"/>
              </a:rPr>
              <a:t> Nu Skin.</a:t>
            </a:r>
            <a:endParaRPr lang="en-US" sz="1600" dirty="0" smtClean="0">
              <a:solidFill>
                <a:schemeClr val="tx1">
                  <a:lumMod val="50000"/>
                  <a:lumOff val="50000"/>
                </a:schemeClr>
              </a:solidFill>
              <a:latin typeface="Arial"/>
              <a:cs typeface="Arial"/>
            </a:endParaRPr>
          </a:p>
        </p:txBody>
      </p:sp>
      <p:sp>
        <p:nvSpPr>
          <p:cNvPr id="8" name="Title 1"/>
          <p:cNvSpPr txBox="1">
            <a:spLocks/>
          </p:cNvSpPr>
          <p:nvPr/>
        </p:nvSpPr>
        <p:spPr>
          <a:xfrm>
            <a:off x="517592" y="282351"/>
            <a:ext cx="776605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err="1" smtClean="0">
                <a:solidFill>
                  <a:srgbClr val="1F365E"/>
                </a:solidFill>
                <a:latin typeface="Arial"/>
                <a:cs typeface="Arial"/>
              </a:rPr>
              <a:t>Câu</a:t>
            </a:r>
            <a:r>
              <a:rPr lang="en-US" sz="3200" dirty="0" smtClean="0">
                <a:solidFill>
                  <a:srgbClr val="1F365E"/>
                </a:solidFill>
                <a:latin typeface="Arial"/>
                <a:cs typeface="Arial"/>
              </a:rPr>
              <a:t> </a:t>
            </a:r>
            <a:r>
              <a:rPr lang="en-US" sz="3200" dirty="0" err="1" smtClean="0">
                <a:solidFill>
                  <a:srgbClr val="1F365E"/>
                </a:solidFill>
                <a:latin typeface="Arial"/>
                <a:cs typeface="Arial"/>
              </a:rPr>
              <a:t>chuyện</a:t>
            </a:r>
            <a:r>
              <a:rPr lang="en-US" sz="3200" dirty="0" smtClean="0">
                <a:solidFill>
                  <a:srgbClr val="1F365E"/>
                </a:solidFill>
                <a:latin typeface="Arial"/>
                <a:cs typeface="Arial"/>
              </a:rPr>
              <a:t> </a:t>
            </a:r>
            <a:r>
              <a:rPr lang="en-US" sz="3200" dirty="0" err="1" smtClean="0">
                <a:solidFill>
                  <a:srgbClr val="1F365E"/>
                </a:solidFill>
                <a:latin typeface="Arial"/>
                <a:cs typeface="Arial"/>
              </a:rPr>
              <a:t>của</a:t>
            </a:r>
            <a:r>
              <a:rPr lang="en-US" sz="3200" dirty="0" smtClean="0">
                <a:solidFill>
                  <a:srgbClr val="1F365E"/>
                </a:solidFill>
                <a:latin typeface="Arial"/>
                <a:cs typeface="Arial"/>
              </a:rPr>
              <a:t> </a:t>
            </a:r>
            <a:r>
              <a:rPr lang="en-US" sz="3200" dirty="0" err="1" smtClean="0">
                <a:solidFill>
                  <a:srgbClr val="1F365E"/>
                </a:solidFill>
                <a:latin typeface="Arial"/>
                <a:cs typeface="Arial"/>
              </a:rPr>
              <a:t>bạn</a:t>
            </a:r>
            <a:endParaRPr lang="en-US" sz="3200" dirty="0">
              <a:solidFill>
                <a:srgbClr val="1F365E"/>
              </a:solidFill>
              <a:latin typeface="Arial"/>
              <a:cs typeface="Arial"/>
            </a:endParaRPr>
          </a:p>
        </p:txBody>
      </p:sp>
      <p:sp>
        <p:nvSpPr>
          <p:cNvPr id="10" name="TextBox 9"/>
          <p:cNvSpPr txBox="1"/>
          <p:nvPr/>
        </p:nvSpPr>
        <p:spPr>
          <a:xfrm>
            <a:off x="6155765" y="7126941"/>
            <a:ext cx="184666" cy="369332"/>
          </a:xfrm>
          <a:prstGeom prst="rect">
            <a:avLst/>
          </a:prstGeom>
          <a:noFill/>
        </p:spPr>
        <p:txBody>
          <a:bodyPr wrap="none" rtlCol="0">
            <a:spAutoFit/>
          </a:bodyPr>
          <a:lstStyle/>
          <a:p>
            <a:r>
              <a:rPr lang="en-US" dirty="0" smtClean="0"/>
              <a:t>   </a:t>
            </a:r>
            <a:endParaRPr lang="en-US" dirty="0"/>
          </a:p>
        </p:txBody>
      </p:sp>
    </p:spTree>
    <p:extLst>
      <p:ext uri="{BB962C8B-B14F-4D97-AF65-F5344CB8AC3E}">
        <p14:creationId xmlns:p14="http://schemas.microsoft.com/office/powerpoint/2010/main" val="33018398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48053" y="401512"/>
            <a:ext cx="2164936" cy="1385429"/>
          </a:xfrm>
          <a:prstGeom prst="rect">
            <a:avLst/>
          </a:prstGeom>
        </p:spPr>
      </p:pic>
      <p:pic>
        <p:nvPicPr>
          <p:cNvPr id="2" name="Picture 1"/>
          <p:cNvPicPr>
            <a:picLocks noChangeAspect="1"/>
          </p:cNvPicPr>
          <p:nvPr/>
        </p:nvPicPr>
        <p:blipFill>
          <a:blip r:embed="rId3"/>
          <a:stretch>
            <a:fillRect/>
          </a:stretch>
        </p:blipFill>
        <p:spPr>
          <a:xfrm>
            <a:off x="-42022" y="-59766"/>
            <a:ext cx="325903" cy="5274235"/>
          </a:xfrm>
          <a:prstGeom prst="rect">
            <a:avLst/>
          </a:prstGeom>
        </p:spPr>
      </p:pic>
      <p:sp>
        <p:nvSpPr>
          <p:cNvPr id="4" name="Content Placeholder 2"/>
          <p:cNvSpPr>
            <a:spLocks noGrp="1"/>
          </p:cNvSpPr>
          <p:nvPr>
            <p:ph idx="1"/>
          </p:nvPr>
        </p:nvSpPr>
        <p:spPr>
          <a:xfrm>
            <a:off x="426859" y="1590090"/>
            <a:ext cx="3776167" cy="3553410"/>
          </a:xfrm>
        </p:spPr>
        <p:txBody>
          <a:bodyPr>
            <a:normAutofit/>
          </a:bodyPr>
          <a:lstStyle/>
          <a:p>
            <a:pPr marL="0" indent="0">
              <a:spcBef>
                <a:spcPts val="0"/>
              </a:spcBef>
              <a:buNone/>
            </a:pPr>
            <a:r>
              <a:rPr lang="en-US" sz="1200" dirty="0" smtClean="0">
                <a:solidFill>
                  <a:srgbClr val="3BB0C9"/>
                </a:solidFill>
                <a:latin typeface="Arial"/>
                <a:cs typeface="Arial"/>
              </a:rPr>
              <a:t>VÍ DỤ VỀ TẦM QUAN TRỌNG CÁ NHÂN</a:t>
            </a:r>
          </a:p>
          <a:p>
            <a:pPr marL="0" indent="0">
              <a:spcBef>
                <a:spcPts val="0"/>
              </a:spcBef>
              <a:buNone/>
            </a:pPr>
            <a:r>
              <a:rPr lang="vi-VN" sz="1400" dirty="0">
                <a:solidFill>
                  <a:schemeClr val="tx1">
                    <a:lumMod val="50000"/>
                    <a:lumOff val="50000"/>
                  </a:schemeClr>
                </a:solidFill>
                <a:latin typeface="Arial" panose="020B0604020202020204" pitchFamily="34" charset="0"/>
                <a:cs typeface="Arial" panose="020B0604020202020204" pitchFamily="34" charset="0"/>
              </a:rPr>
              <a:t>"Tôi đã mua rất nhiều sản phẩm ở những nơi khác mà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họ</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có</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những</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smtClean="0">
                <a:solidFill>
                  <a:schemeClr val="tx1">
                    <a:lumMod val="50000"/>
                    <a:lumOff val="50000"/>
                  </a:schemeClr>
                </a:solidFill>
                <a:latin typeface="Arial" panose="020B0604020202020204" pitchFamily="34" charset="0"/>
                <a:cs typeface="Arial" panose="020B0604020202020204" pitchFamily="34" charset="0"/>
              </a:rPr>
              <a:t>tuyên </a:t>
            </a:r>
            <a:r>
              <a:rPr lang="vi-VN" sz="1400" dirty="0">
                <a:solidFill>
                  <a:schemeClr val="tx1">
                    <a:lumMod val="50000"/>
                    <a:lumOff val="50000"/>
                  </a:schemeClr>
                </a:solidFill>
                <a:latin typeface="Arial" panose="020B0604020202020204" pitchFamily="34" charset="0"/>
                <a:cs typeface="Arial" panose="020B0604020202020204" pitchFamily="34" charset="0"/>
              </a:rPr>
              <a:t>bố hoành tráng. Tôi đã không luôn luôn được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hài</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lòng</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smtClean="0">
                <a:solidFill>
                  <a:schemeClr val="tx1">
                    <a:lumMod val="50000"/>
                    <a:lumOff val="50000"/>
                  </a:schemeClr>
                </a:solidFill>
                <a:latin typeface="Arial" panose="020B0604020202020204" pitchFamily="34" charset="0"/>
                <a:cs typeface="Arial" panose="020B0604020202020204" pitchFamily="34" charset="0"/>
              </a:rPr>
              <a:t>với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những</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smtClean="0">
                <a:solidFill>
                  <a:schemeClr val="tx1">
                    <a:lumMod val="50000"/>
                    <a:lumOff val="50000"/>
                  </a:schemeClr>
                </a:solidFill>
                <a:latin typeface="Arial" panose="020B0604020202020204" pitchFamily="34" charset="0"/>
                <a:cs typeface="Arial" panose="020B0604020202020204" pitchFamily="34" charset="0"/>
              </a:rPr>
              <a:t>kết </a:t>
            </a:r>
            <a:r>
              <a:rPr lang="vi-VN" sz="1400" dirty="0">
                <a:solidFill>
                  <a:schemeClr val="tx1">
                    <a:lumMod val="50000"/>
                    <a:lumOff val="50000"/>
                  </a:schemeClr>
                </a:solidFill>
                <a:latin typeface="Arial" panose="020B0604020202020204" pitchFamily="34" charset="0"/>
                <a:cs typeface="Arial" panose="020B0604020202020204" pitchFamily="34" charset="0"/>
              </a:rPr>
              <a:t>quả. Làm thế nào để tôi biết tôi có thể tin tưởng rằng một sản phẩm sẽ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có</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kết</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quả</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như</a:t>
            </a:r>
            <a:r>
              <a:rPr lang="en-US" sz="1400" dirty="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những</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lời</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tuyên</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bố</a:t>
            </a:r>
            <a:r>
              <a:rPr lang="en-US" sz="1400" dirty="0" smtClean="0">
                <a:solidFill>
                  <a:schemeClr val="tx1">
                    <a:lumMod val="50000"/>
                    <a:lumOff val="50000"/>
                  </a:schemeClr>
                </a:solidFill>
                <a:latin typeface="Arial" panose="020B0604020202020204" pitchFamily="34" charset="0"/>
                <a:cs typeface="Arial" panose="020B0604020202020204" pitchFamily="34" charset="0"/>
              </a:rPr>
              <a:t>?</a:t>
            </a:r>
          </a:p>
          <a:p>
            <a:pPr marL="0" indent="0">
              <a:spcBef>
                <a:spcPts val="0"/>
              </a:spcBef>
              <a:buNone/>
            </a:pPr>
            <a:r>
              <a:rPr lang="en-US" sz="1400" dirty="0" err="1" smtClean="0">
                <a:solidFill>
                  <a:schemeClr val="tx1">
                    <a:lumMod val="50000"/>
                    <a:lumOff val="50000"/>
                  </a:schemeClr>
                </a:solidFill>
                <a:latin typeface="Arial"/>
                <a:cs typeface="Arial"/>
              </a:rPr>
              <a:t>Khai</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thác</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câu</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chuyện</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của</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chính</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bạn</a:t>
            </a:r>
            <a:endParaRPr lang="en-US" sz="1400" dirty="0">
              <a:solidFill>
                <a:schemeClr val="tx1">
                  <a:lumMod val="50000"/>
                  <a:lumOff val="50000"/>
                </a:schemeClr>
              </a:solidFill>
              <a:latin typeface="Arial"/>
              <a:cs typeface="Arial"/>
            </a:endParaRPr>
          </a:p>
        </p:txBody>
      </p:sp>
      <p:sp>
        <p:nvSpPr>
          <p:cNvPr id="5" name="Title 1"/>
          <p:cNvSpPr txBox="1">
            <a:spLocks/>
          </p:cNvSpPr>
          <p:nvPr/>
        </p:nvSpPr>
        <p:spPr>
          <a:xfrm>
            <a:off x="421404" y="481722"/>
            <a:ext cx="819150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err="1" smtClean="0">
                <a:solidFill>
                  <a:srgbClr val="1F365E"/>
                </a:solidFill>
                <a:latin typeface="Arial"/>
                <a:cs typeface="Arial"/>
              </a:rPr>
              <a:t>Câu</a:t>
            </a:r>
            <a:r>
              <a:rPr lang="en-US" sz="3200" dirty="0" smtClean="0">
                <a:solidFill>
                  <a:srgbClr val="1F365E"/>
                </a:solidFill>
                <a:latin typeface="Arial"/>
                <a:cs typeface="Arial"/>
              </a:rPr>
              <a:t> </a:t>
            </a:r>
            <a:r>
              <a:rPr lang="en-US" sz="3200" dirty="0" err="1" smtClean="0">
                <a:solidFill>
                  <a:srgbClr val="1F365E"/>
                </a:solidFill>
                <a:latin typeface="Arial"/>
                <a:cs typeface="Arial"/>
              </a:rPr>
              <a:t>chuyện</a:t>
            </a:r>
            <a:r>
              <a:rPr lang="en-US" sz="3200" dirty="0" smtClean="0">
                <a:solidFill>
                  <a:srgbClr val="1F365E"/>
                </a:solidFill>
                <a:latin typeface="Arial"/>
                <a:cs typeface="Arial"/>
              </a:rPr>
              <a:t> </a:t>
            </a:r>
            <a:r>
              <a:rPr lang="en-US" sz="3200" dirty="0" err="1" smtClean="0">
                <a:solidFill>
                  <a:srgbClr val="1F365E"/>
                </a:solidFill>
                <a:latin typeface="Arial"/>
                <a:cs typeface="Arial"/>
              </a:rPr>
              <a:t>của</a:t>
            </a:r>
            <a:r>
              <a:rPr lang="en-US" sz="3200" dirty="0" smtClean="0">
                <a:solidFill>
                  <a:srgbClr val="1F365E"/>
                </a:solidFill>
                <a:latin typeface="Arial"/>
                <a:cs typeface="Arial"/>
              </a:rPr>
              <a:t> </a:t>
            </a:r>
            <a:r>
              <a:rPr lang="en-US" sz="3200" dirty="0" err="1" smtClean="0">
                <a:solidFill>
                  <a:srgbClr val="1F365E"/>
                </a:solidFill>
                <a:latin typeface="Arial"/>
                <a:cs typeface="Arial"/>
              </a:rPr>
              <a:t>bạn</a:t>
            </a:r>
            <a:r>
              <a:rPr lang="en-US" sz="3200" dirty="0" smtClean="0">
                <a:solidFill>
                  <a:srgbClr val="1F365E"/>
                </a:solidFill>
                <a:latin typeface="Arial"/>
                <a:cs typeface="Arial"/>
              </a:rPr>
              <a:t> </a:t>
            </a:r>
            <a:r>
              <a:rPr lang="en-US" sz="3200" dirty="0" err="1" smtClean="0">
                <a:solidFill>
                  <a:srgbClr val="1F365E"/>
                </a:solidFill>
                <a:latin typeface="Arial"/>
                <a:cs typeface="Arial"/>
              </a:rPr>
              <a:t>về</a:t>
            </a:r>
            <a:endParaRPr lang="en-US" sz="3200" dirty="0" smtClean="0">
              <a:solidFill>
                <a:srgbClr val="1F365E"/>
              </a:solidFill>
              <a:latin typeface="Arial"/>
              <a:cs typeface="Arial"/>
            </a:endParaRPr>
          </a:p>
          <a:p>
            <a:pPr algn="l"/>
            <a:r>
              <a:rPr lang="en-US" sz="3200" dirty="0" smtClean="0">
                <a:solidFill>
                  <a:srgbClr val="1F365E"/>
                </a:solidFill>
                <a:latin typeface="Arial"/>
                <a:cs typeface="Arial"/>
              </a:rPr>
              <a:t>KHOA HỌC CHỐNG LÃO HÓA TIÊN TIẾN</a:t>
            </a:r>
            <a:endParaRPr lang="en-US" sz="3200" dirty="0">
              <a:solidFill>
                <a:srgbClr val="1F365E"/>
              </a:solidFill>
              <a:latin typeface="Arial"/>
              <a:cs typeface="Arial"/>
            </a:endParaRPr>
          </a:p>
        </p:txBody>
      </p:sp>
      <p:sp>
        <p:nvSpPr>
          <p:cNvPr id="6" name="TextBox 5"/>
          <p:cNvSpPr txBox="1"/>
          <p:nvPr/>
        </p:nvSpPr>
        <p:spPr>
          <a:xfrm>
            <a:off x="494899" y="4541664"/>
            <a:ext cx="8255322" cy="507831"/>
          </a:xfrm>
          <a:prstGeom prst="rect">
            <a:avLst/>
          </a:prstGeom>
          <a:noFill/>
        </p:spPr>
        <p:txBody>
          <a:bodyPr wrap="square" rtlCol="0">
            <a:spAutoFit/>
          </a:bodyPr>
          <a:lstStyle/>
          <a:p>
            <a:r>
              <a:rPr lang="vi-VN" sz="900" dirty="0">
                <a:solidFill>
                  <a:schemeClr val="tx1">
                    <a:lumMod val="50000"/>
                    <a:lumOff val="50000"/>
                  </a:schemeClr>
                </a:solidFill>
                <a:latin typeface="Arial" panose="020B0604020202020204" pitchFamily="34" charset="0"/>
                <a:cs typeface="Arial" panose="020B0604020202020204" pitchFamily="34" charset="0"/>
              </a:rPr>
              <a:t>Tất cả các tài liệu tiếp thị (tuyên bố sản phẩm, </a:t>
            </a:r>
            <a:r>
              <a:rPr lang="en-US" sz="900" dirty="0" err="1" smtClean="0">
                <a:solidFill>
                  <a:schemeClr val="tx1">
                    <a:lumMod val="50000"/>
                    <a:lumOff val="50000"/>
                  </a:schemeClr>
                </a:solidFill>
                <a:latin typeface="Arial" panose="020B0604020202020204" pitchFamily="34" charset="0"/>
                <a:cs typeface="Arial" panose="020B0604020202020204" pitchFamily="34" charset="0"/>
              </a:rPr>
              <a:t>sự</a:t>
            </a:r>
            <a:r>
              <a:rPr lang="vi-VN" sz="900" dirty="0" smtClean="0">
                <a:solidFill>
                  <a:schemeClr val="tx1">
                    <a:lumMod val="50000"/>
                    <a:lumOff val="50000"/>
                  </a:schemeClr>
                </a:solidFill>
                <a:latin typeface="Arial" panose="020B0604020202020204" pitchFamily="34" charset="0"/>
                <a:cs typeface="Arial" panose="020B0604020202020204" pitchFamily="34" charset="0"/>
              </a:rPr>
              <a:t> </a:t>
            </a:r>
            <a:r>
              <a:rPr lang="vi-VN" sz="900" dirty="0">
                <a:solidFill>
                  <a:schemeClr val="tx1">
                    <a:lumMod val="50000"/>
                    <a:lumOff val="50000"/>
                  </a:schemeClr>
                </a:solidFill>
                <a:latin typeface="Arial" panose="020B0604020202020204" pitchFamily="34" charset="0"/>
                <a:cs typeface="Arial" panose="020B0604020202020204" pitchFamily="34" charset="0"/>
              </a:rPr>
              <a:t>chứng nhận, </a:t>
            </a:r>
            <a:r>
              <a:rPr lang="en-US" sz="900" dirty="0" err="1" smtClean="0">
                <a:solidFill>
                  <a:schemeClr val="tx1">
                    <a:lumMod val="50000"/>
                    <a:lumOff val="50000"/>
                  </a:schemeClr>
                </a:solidFill>
                <a:latin typeface="Arial" panose="020B0604020202020204" pitchFamily="34" charset="0"/>
                <a:cs typeface="Arial" panose="020B0604020202020204" pitchFamily="34" charset="0"/>
              </a:rPr>
              <a:t>bài</a:t>
            </a:r>
            <a:r>
              <a:rPr lang="en-US" sz="900" dirty="0" smtClean="0">
                <a:solidFill>
                  <a:schemeClr val="tx1">
                    <a:lumMod val="50000"/>
                    <a:lumOff val="50000"/>
                  </a:schemeClr>
                </a:solidFill>
                <a:latin typeface="Arial" panose="020B0604020202020204" pitchFamily="34" charset="0"/>
                <a:cs typeface="Arial" panose="020B0604020202020204" pitchFamily="34" charset="0"/>
              </a:rPr>
              <a:t> </a:t>
            </a:r>
            <a:r>
              <a:rPr lang="en-US" sz="900" dirty="0" err="1" smtClean="0">
                <a:solidFill>
                  <a:schemeClr val="tx1">
                    <a:lumMod val="50000"/>
                    <a:lumOff val="50000"/>
                  </a:schemeClr>
                </a:solidFill>
                <a:latin typeface="Arial" panose="020B0604020202020204" pitchFamily="34" charset="0"/>
                <a:cs typeface="Arial" panose="020B0604020202020204" pitchFamily="34" charset="0"/>
              </a:rPr>
              <a:t>viết</a:t>
            </a:r>
            <a:r>
              <a:rPr lang="en-US" sz="900" dirty="0" smtClean="0">
                <a:solidFill>
                  <a:schemeClr val="tx1">
                    <a:lumMod val="50000"/>
                    <a:lumOff val="50000"/>
                  </a:schemeClr>
                </a:solidFill>
                <a:latin typeface="Arial" panose="020B0604020202020204" pitchFamily="34" charset="0"/>
                <a:cs typeface="Arial" panose="020B0604020202020204" pitchFamily="34" charset="0"/>
              </a:rPr>
              <a:t> </a:t>
            </a:r>
            <a:r>
              <a:rPr lang="vi-VN" sz="900" dirty="0" smtClean="0">
                <a:solidFill>
                  <a:schemeClr val="tx1">
                    <a:lumMod val="50000"/>
                    <a:lumOff val="50000"/>
                  </a:schemeClr>
                </a:solidFill>
                <a:latin typeface="Arial" panose="020B0604020202020204" pitchFamily="34" charset="0"/>
                <a:cs typeface="Arial" panose="020B0604020202020204" pitchFamily="34" charset="0"/>
              </a:rPr>
              <a:t>phương </a:t>
            </a:r>
            <a:r>
              <a:rPr lang="vi-VN" sz="900" dirty="0">
                <a:solidFill>
                  <a:schemeClr val="tx1">
                    <a:lumMod val="50000"/>
                    <a:lumOff val="50000"/>
                  </a:schemeClr>
                </a:solidFill>
                <a:latin typeface="Arial" panose="020B0604020202020204" pitchFamily="34" charset="0"/>
                <a:cs typeface="Arial" panose="020B0604020202020204" pitchFamily="34" charset="0"/>
              </a:rPr>
              <a:t>tiện truyền thông xã </a:t>
            </a:r>
            <a:r>
              <a:rPr lang="vi-VN" sz="900" dirty="0" smtClean="0">
                <a:solidFill>
                  <a:schemeClr val="tx1">
                    <a:lumMod val="50000"/>
                    <a:lumOff val="50000"/>
                  </a:schemeClr>
                </a:solidFill>
                <a:latin typeface="Arial" panose="020B0604020202020204" pitchFamily="34" charset="0"/>
                <a:cs typeface="Arial" panose="020B0604020202020204" pitchFamily="34" charset="0"/>
              </a:rPr>
              <a:t>hội</a:t>
            </a:r>
            <a:r>
              <a:rPr lang="en-US" sz="900" dirty="0" smtClean="0">
                <a:solidFill>
                  <a:schemeClr val="tx1">
                    <a:lumMod val="50000"/>
                    <a:lumOff val="50000"/>
                  </a:schemeClr>
                </a:solidFill>
                <a:latin typeface="Arial" panose="020B0604020202020204" pitchFamily="34" charset="0"/>
                <a:cs typeface="Arial" panose="020B0604020202020204" pitchFamily="34" charset="0"/>
              </a:rPr>
              <a:t> </a:t>
            </a:r>
            <a:r>
              <a:rPr lang="en-US" sz="900" dirty="0" err="1" smtClean="0">
                <a:solidFill>
                  <a:schemeClr val="tx1">
                    <a:lumMod val="50000"/>
                    <a:lumOff val="50000"/>
                  </a:schemeClr>
                </a:solidFill>
                <a:latin typeface="Arial" panose="020B0604020202020204" pitchFamily="34" charset="0"/>
                <a:cs typeface="Arial" panose="020B0604020202020204" pitchFamily="34" charset="0"/>
              </a:rPr>
              <a:t>v.v</a:t>
            </a:r>
            <a:r>
              <a:rPr lang="en-US" sz="900" dirty="0" smtClean="0">
                <a:solidFill>
                  <a:schemeClr val="tx1">
                    <a:lumMod val="50000"/>
                    <a:lumOff val="50000"/>
                  </a:schemeClr>
                </a:solidFill>
                <a:latin typeface="Arial" panose="020B0604020202020204" pitchFamily="34" charset="0"/>
                <a:cs typeface="Arial" panose="020B0604020202020204" pitchFamily="34" charset="0"/>
              </a:rPr>
              <a:t>…</a:t>
            </a:r>
            <a:r>
              <a:rPr lang="vi-VN" sz="900" dirty="0" smtClean="0">
                <a:solidFill>
                  <a:schemeClr val="tx1">
                    <a:lumMod val="50000"/>
                    <a:lumOff val="50000"/>
                  </a:schemeClr>
                </a:solidFill>
                <a:latin typeface="Arial" panose="020B0604020202020204" pitchFamily="34" charset="0"/>
                <a:cs typeface="Arial" panose="020B0604020202020204" pitchFamily="34" charset="0"/>
              </a:rPr>
              <a:t>) </a:t>
            </a:r>
            <a:r>
              <a:rPr lang="vi-VN" sz="900" dirty="0">
                <a:solidFill>
                  <a:schemeClr val="tx1">
                    <a:lumMod val="50000"/>
                    <a:lumOff val="50000"/>
                  </a:schemeClr>
                </a:solidFill>
                <a:latin typeface="Arial" panose="020B0604020202020204" pitchFamily="34" charset="0"/>
                <a:cs typeface="Arial" panose="020B0604020202020204" pitchFamily="34" charset="0"/>
              </a:rPr>
              <a:t>phải tuân thủ các chính sách và </a:t>
            </a:r>
            <a:r>
              <a:rPr lang="en-US" sz="900" dirty="0" err="1" smtClean="0">
                <a:solidFill>
                  <a:schemeClr val="tx1">
                    <a:lumMod val="50000"/>
                    <a:lumOff val="50000"/>
                  </a:schemeClr>
                </a:solidFill>
                <a:latin typeface="Arial" panose="020B0604020202020204" pitchFamily="34" charset="0"/>
                <a:cs typeface="Arial" panose="020B0604020202020204" pitchFamily="34" charset="0"/>
              </a:rPr>
              <a:t>điều</a:t>
            </a:r>
            <a:r>
              <a:rPr lang="en-US" sz="900" dirty="0" smtClean="0">
                <a:solidFill>
                  <a:schemeClr val="tx1">
                    <a:lumMod val="50000"/>
                    <a:lumOff val="50000"/>
                  </a:schemeClr>
                </a:solidFill>
                <a:latin typeface="Arial" panose="020B0604020202020204" pitchFamily="34" charset="0"/>
                <a:cs typeface="Arial" panose="020B0604020202020204" pitchFamily="34" charset="0"/>
              </a:rPr>
              <a:t> </a:t>
            </a:r>
            <a:r>
              <a:rPr lang="en-US" sz="900" dirty="0" err="1" smtClean="0">
                <a:solidFill>
                  <a:schemeClr val="tx1">
                    <a:lumMod val="50000"/>
                    <a:lumOff val="50000"/>
                  </a:schemeClr>
                </a:solidFill>
                <a:latin typeface="Arial" panose="020B0604020202020204" pitchFamily="34" charset="0"/>
                <a:cs typeface="Arial" panose="020B0604020202020204" pitchFamily="34" charset="0"/>
              </a:rPr>
              <a:t>luật</a:t>
            </a:r>
            <a:r>
              <a:rPr lang="vi-VN" sz="900" dirty="0" smtClean="0">
                <a:solidFill>
                  <a:schemeClr val="tx1">
                    <a:lumMod val="50000"/>
                    <a:lumOff val="50000"/>
                  </a:schemeClr>
                </a:solidFill>
                <a:latin typeface="Arial" panose="020B0604020202020204" pitchFamily="34" charset="0"/>
                <a:cs typeface="Arial" panose="020B0604020202020204" pitchFamily="34" charset="0"/>
              </a:rPr>
              <a:t> </a:t>
            </a:r>
            <a:r>
              <a:rPr lang="vi-VN" sz="900" dirty="0">
                <a:solidFill>
                  <a:schemeClr val="tx1">
                    <a:lumMod val="50000"/>
                    <a:lumOff val="50000"/>
                  </a:schemeClr>
                </a:solidFill>
                <a:latin typeface="Arial" panose="020B0604020202020204" pitchFamily="34" charset="0"/>
                <a:cs typeface="Arial" panose="020B0604020202020204" pitchFamily="34" charset="0"/>
              </a:rPr>
              <a:t>của Nu </a:t>
            </a:r>
            <a:r>
              <a:rPr lang="vi-VN" sz="900" dirty="0" smtClean="0">
                <a:solidFill>
                  <a:schemeClr val="tx1">
                    <a:lumMod val="50000"/>
                    <a:lumOff val="50000"/>
                  </a:schemeClr>
                </a:solidFill>
                <a:latin typeface="Arial" panose="020B0604020202020204" pitchFamily="34" charset="0"/>
                <a:cs typeface="Arial" panose="020B0604020202020204" pitchFamily="34" charset="0"/>
              </a:rPr>
              <a:t>Skin </a:t>
            </a:r>
            <a:r>
              <a:rPr lang="vi-VN" sz="900" dirty="0">
                <a:solidFill>
                  <a:schemeClr val="tx1">
                    <a:lumMod val="50000"/>
                    <a:lumOff val="50000"/>
                  </a:schemeClr>
                </a:solidFill>
                <a:latin typeface="Arial" panose="020B0604020202020204" pitchFamily="34" charset="0"/>
                <a:cs typeface="Arial" panose="020B0604020202020204" pitchFamily="34" charset="0"/>
              </a:rPr>
              <a:t>Xin vui lòng </a:t>
            </a:r>
            <a:r>
              <a:rPr lang="vi-VN" sz="900" dirty="0" smtClean="0">
                <a:solidFill>
                  <a:schemeClr val="tx1">
                    <a:lumMod val="50000"/>
                    <a:lumOff val="50000"/>
                  </a:schemeClr>
                </a:solidFill>
                <a:latin typeface="Arial" panose="020B0604020202020204" pitchFamily="34" charset="0"/>
                <a:cs typeface="Arial" panose="020B0604020202020204" pitchFamily="34" charset="0"/>
              </a:rPr>
              <a:t>xem</a:t>
            </a:r>
            <a:r>
              <a:rPr lang="en-US" sz="900" dirty="0" smtClean="0">
                <a:solidFill>
                  <a:schemeClr val="tx1">
                    <a:lumMod val="50000"/>
                    <a:lumOff val="50000"/>
                  </a:schemeClr>
                </a:solidFill>
                <a:latin typeface="Arial" panose="020B0604020202020204" pitchFamily="34" charset="0"/>
                <a:cs typeface="Arial" panose="020B0604020202020204" pitchFamily="34" charset="0"/>
              </a:rPr>
              <a:t> </a:t>
            </a:r>
            <a:r>
              <a:rPr lang="en-US" sz="900" dirty="0" err="1" smtClean="0">
                <a:solidFill>
                  <a:schemeClr val="tx1">
                    <a:lumMod val="50000"/>
                    <a:lumOff val="50000"/>
                  </a:schemeClr>
                </a:solidFill>
                <a:latin typeface="Arial" panose="020B0604020202020204" pitchFamily="34" charset="0"/>
                <a:cs typeface="Arial" panose="020B0604020202020204" pitchFamily="34" charset="0"/>
              </a:rPr>
              <a:t>hướng</a:t>
            </a:r>
            <a:r>
              <a:rPr lang="en-US" sz="900" dirty="0" smtClean="0">
                <a:solidFill>
                  <a:schemeClr val="tx1">
                    <a:lumMod val="50000"/>
                    <a:lumOff val="50000"/>
                  </a:schemeClr>
                </a:solidFill>
                <a:latin typeface="Arial" panose="020B0604020202020204" pitchFamily="34" charset="0"/>
                <a:cs typeface="Arial" panose="020B0604020202020204" pitchFamily="34" charset="0"/>
              </a:rPr>
              <a:t> </a:t>
            </a:r>
            <a:r>
              <a:rPr lang="en-US" sz="900" dirty="0" err="1" smtClean="0">
                <a:solidFill>
                  <a:schemeClr val="tx1">
                    <a:lumMod val="50000"/>
                    <a:lumOff val="50000"/>
                  </a:schemeClr>
                </a:solidFill>
                <a:latin typeface="Arial" panose="020B0604020202020204" pitchFamily="34" charset="0"/>
                <a:cs typeface="Arial" panose="020B0604020202020204" pitchFamily="34" charset="0"/>
              </a:rPr>
              <a:t>dẫn</a:t>
            </a:r>
            <a:r>
              <a:rPr lang="en-US" sz="900" dirty="0" smtClean="0">
                <a:solidFill>
                  <a:schemeClr val="tx1">
                    <a:lumMod val="50000"/>
                    <a:lumOff val="50000"/>
                  </a:schemeClr>
                </a:solidFill>
                <a:latin typeface="Arial" panose="020B0604020202020204" pitchFamily="34" charset="0"/>
                <a:cs typeface="Arial" panose="020B0604020202020204" pitchFamily="34" charset="0"/>
              </a:rPr>
              <a:t> chia </a:t>
            </a:r>
            <a:r>
              <a:rPr lang="en-US" sz="900" dirty="0" err="1" smtClean="0">
                <a:solidFill>
                  <a:schemeClr val="tx1">
                    <a:lumMod val="50000"/>
                    <a:lumOff val="50000"/>
                  </a:schemeClr>
                </a:solidFill>
                <a:latin typeface="Arial" panose="020B0604020202020204" pitchFamily="34" charset="0"/>
                <a:cs typeface="Arial" panose="020B0604020202020204" pitchFamily="34" charset="0"/>
              </a:rPr>
              <a:t>sẽ</a:t>
            </a:r>
            <a:r>
              <a:rPr lang="en-US" sz="900" dirty="0" smtClean="0">
                <a:solidFill>
                  <a:schemeClr val="tx1">
                    <a:lumMod val="50000"/>
                    <a:lumOff val="50000"/>
                  </a:schemeClr>
                </a:solidFill>
                <a:latin typeface="Arial" panose="020B0604020202020204" pitchFamily="34" charset="0"/>
                <a:cs typeface="Arial" panose="020B0604020202020204" pitchFamily="34" charset="0"/>
              </a:rPr>
              <a:t> </a:t>
            </a:r>
            <a:r>
              <a:rPr lang="en-US" sz="900" dirty="0" err="1" smtClean="0">
                <a:solidFill>
                  <a:schemeClr val="tx1">
                    <a:lumMod val="50000"/>
                    <a:lumOff val="50000"/>
                  </a:schemeClr>
                </a:solidFill>
                <a:latin typeface="Arial" panose="020B0604020202020204" pitchFamily="34" charset="0"/>
                <a:cs typeface="Arial" panose="020B0604020202020204" pitchFamily="34" charset="0"/>
              </a:rPr>
              <a:t>sản</a:t>
            </a:r>
            <a:r>
              <a:rPr lang="en-US" sz="900" dirty="0" smtClean="0">
                <a:solidFill>
                  <a:schemeClr val="tx1">
                    <a:lumMod val="50000"/>
                    <a:lumOff val="50000"/>
                  </a:schemeClr>
                </a:solidFill>
                <a:latin typeface="Arial" panose="020B0604020202020204" pitchFamily="34" charset="0"/>
                <a:cs typeface="Arial" panose="020B0604020202020204" pitchFamily="34" charset="0"/>
              </a:rPr>
              <a:t> </a:t>
            </a:r>
            <a:r>
              <a:rPr lang="en-US" sz="900" dirty="0" err="1" smtClean="0">
                <a:solidFill>
                  <a:schemeClr val="tx1">
                    <a:lumMod val="50000"/>
                    <a:lumOff val="50000"/>
                  </a:schemeClr>
                </a:solidFill>
                <a:latin typeface="Arial" panose="020B0604020202020204" pitchFamily="34" charset="0"/>
                <a:cs typeface="Arial" panose="020B0604020202020204" pitchFamily="34" charset="0"/>
              </a:rPr>
              <a:t>phẩm</a:t>
            </a:r>
            <a:r>
              <a:rPr lang="en-US" sz="900" dirty="0" smtClean="0">
                <a:solidFill>
                  <a:schemeClr val="tx1">
                    <a:lumMod val="50000"/>
                    <a:lumOff val="50000"/>
                  </a:schemeClr>
                </a:solidFill>
                <a:latin typeface="Arial" panose="020B0604020202020204" pitchFamily="34" charset="0"/>
                <a:cs typeface="Arial" panose="020B0604020202020204" pitchFamily="34" charset="0"/>
              </a:rPr>
              <a:t> </a:t>
            </a:r>
            <a:r>
              <a:rPr lang="en-US" sz="900" dirty="0" err="1" smtClean="0">
                <a:solidFill>
                  <a:schemeClr val="tx1">
                    <a:lumMod val="50000"/>
                    <a:lumOff val="50000"/>
                  </a:schemeClr>
                </a:solidFill>
                <a:latin typeface="Arial" panose="020B0604020202020204" pitchFamily="34" charset="0"/>
                <a:cs typeface="Arial" panose="020B0604020202020204" pitchFamily="34" charset="0"/>
              </a:rPr>
              <a:t>của</a:t>
            </a:r>
            <a:r>
              <a:rPr lang="en-US" sz="900" dirty="0" smtClean="0">
                <a:solidFill>
                  <a:schemeClr val="tx1">
                    <a:lumMod val="50000"/>
                    <a:lumOff val="50000"/>
                  </a:schemeClr>
                </a:solidFill>
                <a:latin typeface="Arial" panose="020B0604020202020204" pitchFamily="34" charset="0"/>
                <a:cs typeface="Arial" panose="020B0604020202020204" pitchFamily="34" charset="0"/>
              </a:rPr>
              <a:t> Nu Skin</a:t>
            </a:r>
            <a:r>
              <a:rPr lang="vi-VN" sz="900" dirty="0" smtClean="0">
                <a:solidFill>
                  <a:schemeClr val="tx1">
                    <a:lumMod val="50000"/>
                    <a:lumOff val="50000"/>
                  </a:schemeClr>
                </a:solidFill>
                <a:latin typeface="Arial" panose="020B0604020202020204" pitchFamily="34" charset="0"/>
                <a:cs typeface="Arial" panose="020B0604020202020204" pitchFamily="34" charset="0"/>
              </a:rPr>
              <a:t> ở </a:t>
            </a:r>
            <a:r>
              <a:rPr lang="vi-VN" sz="900" dirty="0">
                <a:solidFill>
                  <a:schemeClr val="tx1">
                    <a:lumMod val="50000"/>
                    <a:lumOff val="50000"/>
                  </a:schemeClr>
                </a:solidFill>
                <a:latin typeface="Arial" panose="020B0604020202020204" pitchFamily="34" charset="0"/>
                <a:cs typeface="Arial" panose="020B0604020202020204" pitchFamily="34" charset="0"/>
                <a:hlinkClick r:id="rId4"/>
              </a:rPr>
              <a:t>https://www.nuskin.com/content/nuskin/en_US /</a:t>
            </a:r>
            <a:r>
              <a:rPr lang="vi-VN" sz="900" dirty="0" smtClean="0">
                <a:solidFill>
                  <a:schemeClr val="tx1">
                    <a:lumMod val="50000"/>
                    <a:lumOff val="50000"/>
                  </a:schemeClr>
                </a:solidFill>
                <a:latin typeface="Arial" panose="020B0604020202020204" pitchFamily="34" charset="0"/>
                <a:cs typeface="Arial" panose="020B0604020202020204" pitchFamily="34" charset="0"/>
                <a:hlinkClick r:id="rId4"/>
              </a:rPr>
              <a:t>corporate/regulatory_corner.html</a:t>
            </a:r>
            <a:r>
              <a:rPr lang="en-US" sz="900" dirty="0" smtClean="0">
                <a:solidFill>
                  <a:schemeClr val="tx1">
                    <a:lumMod val="50000"/>
                    <a:lumOff val="50000"/>
                  </a:schemeClr>
                </a:solidFill>
                <a:latin typeface="Arial" panose="020B0604020202020204" pitchFamily="34" charset="0"/>
                <a:cs typeface="Arial" panose="020B0604020202020204" pitchFamily="34" charset="0"/>
              </a:rPr>
              <a:t> </a:t>
            </a:r>
            <a:r>
              <a:rPr lang="vi-VN" sz="900" dirty="0" smtClean="0">
                <a:solidFill>
                  <a:schemeClr val="tx1">
                    <a:lumMod val="50000"/>
                    <a:lumOff val="50000"/>
                  </a:schemeClr>
                </a:solidFill>
                <a:latin typeface="Arial" panose="020B0604020202020204" pitchFamily="34" charset="0"/>
                <a:cs typeface="Arial" panose="020B0604020202020204" pitchFamily="34" charset="0"/>
              </a:rPr>
              <a:t>để </a:t>
            </a:r>
            <a:r>
              <a:rPr lang="vi-VN" sz="900" dirty="0">
                <a:solidFill>
                  <a:schemeClr val="tx1">
                    <a:lumMod val="50000"/>
                    <a:lumOff val="50000"/>
                  </a:schemeClr>
                </a:solidFill>
                <a:latin typeface="Arial" panose="020B0604020202020204" pitchFamily="34" charset="0"/>
                <a:cs typeface="Arial" panose="020B0604020202020204" pitchFamily="34" charset="0"/>
              </a:rPr>
              <a:t>biết thêm thông tin về làm thế nào để tạo ra đúng câu chuyện cá nhân của bạn.</a:t>
            </a:r>
            <a:endParaRPr lang="en-US" sz="900" u="sng"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4" name="Content Placeholder 2"/>
          <p:cNvSpPr txBox="1">
            <a:spLocks/>
          </p:cNvSpPr>
          <p:nvPr/>
        </p:nvSpPr>
        <p:spPr>
          <a:xfrm>
            <a:off x="4441091" y="1590090"/>
            <a:ext cx="3776167" cy="35534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1200" dirty="0" smtClean="0">
                <a:solidFill>
                  <a:srgbClr val="3BB0C9"/>
                </a:solidFill>
                <a:latin typeface="Arial"/>
                <a:cs typeface="Arial"/>
              </a:rPr>
              <a:t>VÍ DỤ VỀ SỰ CHỨNG NHẬN</a:t>
            </a:r>
          </a:p>
          <a:p>
            <a:pPr marL="0" indent="0">
              <a:spcBef>
                <a:spcPts val="0"/>
              </a:spcBef>
              <a:buNone/>
            </a:pPr>
            <a:r>
              <a:rPr lang="vi-VN" sz="1400" dirty="0">
                <a:solidFill>
                  <a:schemeClr val="tx1">
                    <a:lumMod val="50000"/>
                    <a:lumOff val="50000"/>
                  </a:schemeClr>
                </a:solidFill>
                <a:cs typeface="Arial"/>
              </a:rPr>
              <a:t>"Kể từ khi tôi bắt đầu sử dụng ageLOC </a:t>
            </a:r>
            <a:r>
              <a:rPr lang="en-US" sz="1400" dirty="0" smtClean="0">
                <a:solidFill>
                  <a:schemeClr val="tx1">
                    <a:lumMod val="50000"/>
                    <a:lumOff val="50000"/>
                  </a:schemeClr>
                </a:solidFill>
                <a:cs typeface="Arial"/>
              </a:rPr>
              <a:t>Me</a:t>
            </a:r>
            <a:r>
              <a:rPr lang="vi-VN" sz="1400" dirty="0" smtClean="0">
                <a:solidFill>
                  <a:schemeClr val="tx1">
                    <a:lumMod val="50000"/>
                    <a:lumOff val="50000"/>
                  </a:schemeClr>
                </a:solidFill>
                <a:cs typeface="Arial"/>
              </a:rPr>
              <a:t>, </a:t>
            </a:r>
            <a:r>
              <a:rPr lang="vi-VN" sz="1400" dirty="0">
                <a:solidFill>
                  <a:schemeClr val="tx1">
                    <a:lumMod val="50000"/>
                    <a:lumOff val="50000"/>
                  </a:schemeClr>
                </a:solidFill>
                <a:cs typeface="Arial"/>
              </a:rPr>
              <a:t>tôi cảm thấy tự tin hơn </a:t>
            </a:r>
            <a:r>
              <a:rPr lang="en-US" sz="1400" dirty="0" err="1" smtClean="0">
                <a:solidFill>
                  <a:schemeClr val="tx1">
                    <a:lumMod val="50000"/>
                    <a:lumOff val="50000"/>
                  </a:schemeClr>
                </a:solidFill>
                <a:cs typeface="Arial"/>
              </a:rPr>
              <a:t>về</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làn</a:t>
            </a:r>
            <a:r>
              <a:rPr lang="vi-VN" sz="1400" dirty="0" smtClean="0">
                <a:solidFill>
                  <a:schemeClr val="tx1">
                    <a:lumMod val="50000"/>
                    <a:lumOff val="50000"/>
                  </a:schemeClr>
                </a:solidFill>
                <a:cs typeface="Arial"/>
              </a:rPr>
              <a:t> </a:t>
            </a:r>
            <a:r>
              <a:rPr lang="vi-VN" sz="1400" dirty="0">
                <a:solidFill>
                  <a:schemeClr val="tx1">
                    <a:lumMod val="50000"/>
                    <a:lumOff val="50000"/>
                  </a:schemeClr>
                </a:solidFill>
                <a:cs typeface="Arial"/>
              </a:rPr>
              <a:t>da của </a:t>
            </a:r>
            <a:r>
              <a:rPr lang="en-US" sz="1400" dirty="0" err="1" smtClean="0">
                <a:solidFill>
                  <a:schemeClr val="tx1">
                    <a:lumMod val="50000"/>
                    <a:lumOff val="50000"/>
                  </a:schemeClr>
                </a:solidFill>
                <a:cs typeface="Arial"/>
              </a:rPr>
              <a:t>mình</a:t>
            </a:r>
            <a:r>
              <a:rPr lang="vi-VN" sz="1400" dirty="0" smtClean="0">
                <a:solidFill>
                  <a:schemeClr val="tx1">
                    <a:lumMod val="50000"/>
                    <a:lumOff val="50000"/>
                  </a:schemeClr>
                </a:solidFill>
                <a:cs typeface="Arial"/>
              </a:rPr>
              <a:t>, </a:t>
            </a:r>
            <a:r>
              <a:rPr lang="vi-VN" sz="1400" dirty="0">
                <a:solidFill>
                  <a:schemeClr val="tx1">
                    <a:lumMod val="50000"/>
                    <a:lumOff val="50000"/>
                  </a:schemeClr>
                </a:solidFill>
                <a:cs typeface="Arial"/>
              </a:rPr>
              <a:t>vì tôi có thể nhìn thấy kết quả. </a:t>
            </a:r>
            <a:r>
              <a:rPr lang="en-US" sz="1400" dirty="0" smtClean="0">
                <a:solidFill>
                  <a:schemeClr val="tx1">
                    <a:lumMod val="50000"/>
                    <a:lumOff val="50000"/>
                  </a:schemeClr>
                </a:solidFill>
                <a:cs typeface="Arial"/>
              </a:rPr>
              <a:t>D</a:t>
            </a:r>
            <a:r>
              <a:rPr lang="vi-VN" sz="1400" dirty="0" smtClean="0">
                <a:solidFill>
                  <a:schemeClr val="tx1">
                    <a:lumMod val="50000"/>
                    <a:lumOff val="50000"/>
                  </a:schemeClr>
                </a:solidFill>
                <a:cs typeface="Arial"/>
              </a:rPr>
              <a:t>a </a:t>
            </a:r>
            <a:r>
              <a:rPr lang="vi-VN" sz="1400" dirty="0">
                <a:solidFill>
                  <a:schemeClr val="tx1">
                    <a:lumMod val="50000"/>
                    <a:lumOff val="50000"/>
                  </a:schemeClr>
                </a:solidFill>
                <a:cs typeface="Arial"/>
              </a:rPr>
              <a:t>của tôi trông trẻ hơn và các nếp nhăn trên khuôn mặt của tôi là ít </a:t>
            </a:r>
            <a:r>
              <a:rPr lang="en-US" sz="1400" dirty="0" err="1" smtClean="0">
                <a:solidFill>
                  <a:schemeClr val="tx1">
                    <a:lumMod val="50000"/>
                    <a:lumOff val="50000"/>
                  </a:schemeClr>
                </a:solidFill>
                <a:cs typeface="Arial"/>
              </a:rPr>
              <a:t>đi</a:t>
            </a:r>
            <a:r>
              <a:rPr lang="vi-VN" sz="1400" dirty="0" smtClean="0">
                <a:solidFill>
                  <a:schemeClr val="tx1">
                    <a:lumMod val="50000"/>
                    <a:lumOff val="50000"/>
                  </a:schemeClr>
                </a:solidFill>
                <a:cs typeface="Arial"/>
              </a:rPr>
              <a:t>. </a:t>
            </a:r>
            <a:r>
              <a:rPr lang="vi-VN" sz="1400" dirty="0">
                <a:solidFill>
                  <a:schemeClr val="tx1">
                    <a:lumMod val="50000"/>
                    <a:lumOff val="50000"/>
                  </a:schemeClr>
                </a:solidFill>
                <a:cs typeface="Arial"/>
              </a:rPr>
              <a:t>Điều này, với tôi, khẳng định rằng khoa học Nu Skin </a:t>
            </a:r>
            <a:r>
              <a:rPr lang="en-US" sz="1400" dirty="0" err="1" smtClean="0">
                <a:solidFill>
                  <a:schemeClr val="tx1">
                    <a:lumMod val="50000"/>
                    <a:lumOff val="50000"/>
                  </a:schemeClr>
                </a:solidFill>
                <a:cs typeface="Arial"/>
              </a:rPr>
              <a:t>có</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hiệu</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quả</a:t>
            </a:r>
            <a:r>
              <a:rPr lang="vi-VN" sz="1400" dirty="0" smtClean="0">
                <a:solidFill>
                  <a:schemeClr val="tx1">
                    <a:lumMod val="50000"/>
                    <a:lumOff val="50000"/>
                  </a:schemeClr>
                </a:solidFill>
                <a:cs typeface="Arial"/>
              </a:rPr>
              <a:t>. </a:t>
            </a:r>
            <a:r>
              <a:rPr lang="vi-VN" sz="1400" dirty="0">
                <a:solidFill>
                  <a:schemeClr val="tx1">
                    <a:lumMod val="50000"/>
                    <a:lumOff val="50000"/>
                  </a:schemeClr>
                </a:solidFill>
                <a:cs typeface="Arial"/>
              </a:rPr>
              <a:t>Nó đã </a:t>
            </a:r>
            <a:r>
              <a:rPr lang="en-US" sz="1400" dirty="0" err="1" smtClean="0">
                <a:solidFill>
                  <a:schemeClr val="tx1">
                    <a:lumMod val="50000"/>
                    <a:lumOff val="50000"/>
                  </a:schemeClr>
                </a:solidFill>
                <a:cs typeface="Arial"/>
              </a:rPr>
              <a:t>mang</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lại</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niềm</a:t>
            </a:r>
            <a:r>
              <a:rPr lang="en-US" sz="1400" dirty="0" smtClean="0">
                <a:solidFill>
                  <a:schemeClr val="tx1">
                    <a:lumMod val="50000"/>
                    <a:lumOff val="50000"/>
                  </a:schemeClr>
                </a:solidFill>
                <a:cs typeface="Arial"/>
              </a:rPr>
              <a:t> tin </a:t>
            </a:r>
            <a:r>
              <a:rPr lang="en-US" sz="1400" dirty="0" err="1" smtClean="0">
                <a:solidFill>
                  <a:schemeClr val="tx1">
                    <a:lumMod val="50000"/>
                    <a:lumOff val="50000"/>
                  </a:schemeClr>
                </a:solidFill>
                <a:cs typeface="Arial"/>
              </a:rPr>
              <a:t>cho</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tôi</a:t>
            </a:r>
            <a:r>
              <a:rPr lang="en-US" sz="1400" dirty="0" smtClean="0">
                <a:solidFill>
                  <a:schemeClr val="tx1">
                    <a:lumMod val="50000"/>
                    <a:lumOff val="50000"/>
                  </a:schemeClr>
                </a:solidFill>
                <a:cs typeface="Arial"/>
              </a:rPr>
              <a:t>.”</a:t>
            </a:r>
          </a:p>
          <a:p>
            <a:pPr marL="0" indent="0">
              <a:spcBef>
                <a:spcPts val="0"/>
              </a:spcBef>
              <a:buFont typeface="Arial"/>
              <a:buNone/>
            </a:pPr>
            <a:r>
              <a:rPr lang="en-US" sz="1400" dirty="0" err="1" smtClean="0">
                <a:solidFill>
                  <a:schemeClr val="tx1">
                    <a:lumMod val="50000"/>
                    <a:lumOff val="50000"/>
                  </a:schemeClr>
                </a:solidFill>
                <a:latin typeface="Arial"/>
                <a:cs typeface="Arial"/>
              </a:rPr>
              <a:t>Khai</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thác</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sự</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chứng</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nhận</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của</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bản</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thân</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bạn</a:t>
            </a:r>
            <a:endParaRPr lang="en-US" sz="1400" dirty="0" smtClean="0">
              <a:solidFill>
                <a:schemeClr val="tx1">
                  <a:lumMod val="50000"/>
                  <a:lumOff val="50000"/>
                </a:schemeClr>
              </a:solidFill>
              <a:latin typeface="Arial"/>
              <a:cs typeface="Arial"/>
            </a:endParaRPr>
          </a:p>
          <a:p>
            <a:pPr marL="0" indent="0">
              <a:spcBef>
                <a:spcPts val="0"/>
              </a:spcBef>
              <a:buFont typeface="Arial"/>
              <a:buNone/>
            </a:pPr>
            <a:endParaRPr lang="en-US" sz="1400" dirty="0">
              <a:solidFill>
                <a:schemeClr val="tx1">
                  <a:lumMod val="50000"/>
                  <a:lumOff val="50000"/>
                </a:schemeClr>
              </a:solidFill>
              <a:latin typeface="Arial"/>
              <a:cs typeface="Arial"/>
            </a:endParaRPr>
          </a:p>
        </p:txBody>
      </p:sp>
      <p:cxnSp>
        <p:nvCxnSpPr>
          <p:cNvPr id="22" name="Straight Connector 21"/>
          <p:cNvCxnSpPr/>
          <p:nvPr/>
        </p:nvCxnSpPr>
        <p:spPr>
          <a:xfrm>
            <a:off x="555796" y="3636686"/>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55796" y="3910225"/>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55796" y="420330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55796" y="4496379"/>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512335" y="380984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512335" y="4083382"/>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512335" y="4375514"/>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6" name="Title 1"/>
          <p:cNvSpPr txBox="1">
            <a:spLocks/>
          </p:cNvSpPr>
          <p:nvPr/>
        </p:nvSpPr>
        <p:spPr>
          <a:xfrm rot="16200000">
            <a:off x="-1593411" y="1593035"/>
            <a:ext cx="3258999"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smtClean="0">
                <a:solidFill>
                  <a:schemeClr val="bg1"/>
                </a:solidFill>
                <a:latin typeface="Arial"/>
                <a:cs typeface="Arial"/>
              </a:rPr>
              <a:t>KHAI THÁC CÂU CHUYỆN CỦA MÌNH</a:t>
            </a:r>
            <a:endParaRPr lang="en-US" sz="1300" dirty="0">
              <a:solidFill>
                <a:schemeClr val="bg1"/>
              </a:solidFill>
              <a:latin typeface="Arial"/>
              <a:cs typeface="Arial"/>
            </a:endParaRPr>
          </a:p>
        </p:txBody>
      </p:sp>
    </p:spTree>
    <p:extLst>
      <p:ext uri="{BB962C8B-B14F-4D97-AF65-F5344CB8AC3E}">
        <p14:creationId xmlns:p14="http://schemas.microsoft.com/office/powerpoint/2010/main" val="2068256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M150200010_191.jpg"/>
          <p:cNvPicPr>
            <a:picLocks noChangeAspect="1"/>
          </p:cNvPicPr>
          <p:nvPr/>
        </p:nvPicPr>
        <p:blipFill rotWithShape="1">
          <a:blip r:embed="rId2" cstate="print">
            <a:extLst>
              <a:ext uri="{28A0092B-C50C-407E-A947-70E740481C1C}">
                <a14:useLocalDpi xmlns:a14="http://schemas.microsoft.com/office/drawing/2010/main"/>
              </a:ext>
            </a:extLst>
          </a:blip>
          <a:srcRect b="-23283"/>
          <a:stretch/>
        </p:blipFill>
        <p:spPr>
          <a:xfrm>
            <a:off x="6333066" y="0"/>
            <a:ext cx="2810934" cy="5407707"/>
          </a:xfrm>
          <a:prstGeom prst="rect">
            <a:avLst/>
          </a:prstGeom>
        </p:spPr>
      </p:pic>
      <p:pic>
        <p:nvPicPr>
          <p:cNvPr id="4" name="Picture 3"/>
          <p:cNvPicPr>
            <a:picLocks noChangeAspect="1"/>
          </p:cNvPicPr>
          <p:nvPr/>
        </p:nvPicPr>
        <p:blipFill>
          <a:blip r:embed="rId3"/>
          <a:stretch>
            <a:fillRect/>
          </a:stretch>
        </p:blipFill>
        <p:spPr>
          <a:xfrm>
            <a:off x="-42022" y="-59766"/>
            <a:ext cx="325903" cy="5274235"/>
          </a:xfrm>
          <a:prstGeom prst="rect">
            <a:avLst/>
          </a:prstGeom>
        </p:spPr>
      </p:pic>
      <p:sp>
        <p:nvSpPr>
          <p:cNvPr id="6" name="Content Placeholder 2"/>
          <p:cNvSpPr>
            <a:spLocks noGrp="1"/>
          </p:cNvSpPr>
          <p:nvPr>
            <p:ph idx="1"/>
          </p:nvPr>
        </p:nvSpPr>
        <p:spPr>
          <a:xfrm>
            <a:off x="426859" y="1590090"/>
            <a:ext cx="3776167" cy="3553410"/>
          </a:xfrm>
        </p:spPr>
        <p:txBody>
          <a:bodyPr>
            <a:normAutofit/>
          </a:bodyPr>
          <a:lstStyle/>
          <a:p>
            <a:pPr marL="0" indent="0">
              <a:spcBef>
                <a:spcPts val="0"/>
              </a:spcBef>
              <a:buNone/>
            </a:pPr>
            <a:r>
              <a:rPr lang="en-US" sz="1200" dirty="0">
                <a:solidFill>
                  <a:srgbClr val="3BB0C9"/>
                </a:solidFill>
                <a:latin typeface="Arial"/>
                <a:cs typeface="Arial"/>
              </a:rPr>
              <a:t>VÍ DỤ VỀ TẦM QUAN TRỌNG CÁ NHÂN</a:t>
            </a:r>
          </a:p>
          <a:p>
            <a:pPr marL="0" indent="0">
              <a:lnSpc>
                <a:spcPts val="1800"/>
              </a:lnSpc>
              <a:spcBef>
                <a:spcPts val="0"/>
              </a:spcBef>
              <a:buNone/>
            </a:pPr>
            <a:r>
              <a:rPr lang="vi-VN" sz="1400" dirty="0">
                <a:solidFill>
                  <a:schemeClr val="tx1">
                    <a:lumMod val="50000"/>
                    <a:lumOff val="50000"/>
                  </a:schemeClr>
                </a:solidFill>
                <a:cs typeface="Arial"/>
              </a:rPr>
              <a:t>"Da của mỗi người là khác nhau, vậy </a:t>
            </a:r>
            <a:r>
              <a:rPr lang="en-US" sz="1400" dirty="0" err="1" smtClean="0">
                <a:solidFill>
                  <a:schemeClr val="tx1">
                    <a:lumMod val="50000"/>
                    <a:lumOff val="50000"/>
                  </a:schemeClr>
                </a:solidFill>
                <a:cs typeface="Arial"/>
              </a:rPr>
              <a:t>làm</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sao</a:t>
            </a:r>
            <a:r>
              <a:rPr lang="vi-VN" sz="1400" dirty="0" smtClean="0">
                <a:solidFill>
                  <a:schemeClr val="tx1">
                    <a:lumMod val="50000"/>
                    <a:lumOff val="50000"/>
                  </a:schemeClr>
                </a:solidFill>
                <a:cs typeface="Arial"/>
              </a:rPr>
              <a:t> </a:t>
            </a:r>
            <a:r>
              <a:rPr lang="vi-VN" sz="1400" dirty="0">
                <a:solidFill>
                  <a:schemeClr val="tx1">
                    <a:lumMod val="50000"/>
                    <a:lumOff val="50000"/>
                  </a:schemeClr>
                </a:solidFill>
                <a:cs typeface="Arial"/>
              </a:rPr>
              <a:t>để tôi biết được sản </a:t>
            </a:r>
            <a:r>
              <a:rPr lang="vi-VN" sz="1400" dirty="0" smtClean="0">
                <a:solidFill>
                  <a:schemeClr val="tx1">
                    <a:lumMod val="50000"/>
                    <a:lumOff val="50000"/>
                  </a:schemeClr>
                </a:solidFill>
                <a:cs typeface="Arial"/>
              </a:rPr>
              <a:t>phẩm</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nào</a:t>
            </a:r>
            <a:r>
              <a:rPr lang="en-US" sz="1400" dirty="0" smtClean="0">
                <a:solidFill>
                  <a:schemeClr val="tx1">
                    <a:lumMod val="50000"/>
                    <a:lumOff val="50000"/>
                  </a:schemeClr>
                </a:solidFill>
                <a:cs typeface="Arial"/>
              </a:rPr>
              <a:t> </a:t>
            </a:r>
            <a:r>
              <a:rPr lang="vi-VN" sz="1400" dirty="0" smtClean="0">
                <a:solidFill>
                  <a:schemeClr val="tx1">
                    <a:lumMod val="50000"/>
                    <a:lumOff val="50000"/>
                  </a:schemeClr>
                </a:solidFill>
                <a:cs typeface="Arial"/>
              </a:rPr>
              <a:t> </a:t>
            </a:r>
            <a:r>
              <a:rPr lang="vi-VN" sz="1400" dirty="0">
                <a:solidFill>
                  <a:schemeClr val="tx1">
                    <a:lumMod val="50000"/>
                    <a:lumOff val="50000"/>
                  </a:schemeClr>
                </a:solidFill>
                <a:cs typeface="Arial"/>
              </a:rPr>
              <a:t>tốt nhất cho làn da của mình? Tôi đang tìm kiếm sản phẩm có thể đáp ứng </a:t>
            </a:r>
            <a:r>
              <a:rPr lang="en-US" sz="1400" dirty="0" err="1" smtClean="0">
                <a:solidFill>
                  <a:schemeClr val="tx1">
                    <a:lumMod val="50000"/>
                    <a:lumOff val="50000"/>
                  </a:schemeClr>
                </a:solidFill>
                <a:cs typeface="Arial"/>
              </a:rPr>
              <a:t>được</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sự</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quan</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tâm</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và</a:t>
            </a:r>
            <a:r>
              <a:rPr lang="en-US" sz="1400" dirty="0" smtClean="0">
                <a:solidFill>
                  <a:schemeClr val="tx1">
                    <a:lumMod val="50000"/>
                    <a:lumOff val="50000"/>
                  </a:schemeClr>
                </a:solidFill>
                <a:cs typeface="Arial"/>
              </a:rPr>
              <a:t> </a:t>
            </a:r>
            <a:r>
              <a:rPr lang="vi-VN" sz="1400" dirty="0" smtClean="0">
                <a:solidFill>
                  <a:schemeClr val="tx1">
                    <a:lumMod val="50000"/>
                    <a:lumOff val="50000"/>
                  </a:schemeClr>
                </a:solidFill>
                <a:cs typeface="Arial"/>
              </a:rPr>
              <a:t>nhu </a:t>
            </a:r>
            <a:r>
              <a:rPr lang="vi-VN" sz="1400" dirty="0">
                <a:solidFill>
                  <a:schemeClr val="tx1">
                    <a:lumMod val="50000"/>
                    <a:lumOff val="50000"/>
                  </a:schemeClr>
                </a:solidFill>
                <a:cs typeface="Arial"/>
              </a:rPr>
              <a:t>cầu chăm sóc </a:t>
            </a:r>
            <a:r>
              <a:rPr lang="en-US" sz="1400" dirty="0" err="1" smtClean="0">
                <a:solidFill>
                  <a:schemeClr val="tx1">
                    <a:lumMod val="50000"/>
                    <a:lumOff val="50000"/>
                  </a:schemeClr>
                </a:solidFill>
                <a:cs typeface="Arial"/>
              </a:rPr>
              <a:t>làn</a:t>
            </a:r>
            <a:r>
              <a:rPr lang="en-US" sz="1400" dirty="0" smtClean="0">
                <a:solidFill>
                  <a:schemeClr val="tx1">
                    <a:lumMod val="50000"/>
                    <a:lumOff val="50000"/>
                  </a:schemeClr>
                </a:solidFill>
                <a:cs typeface="Arial"/>
              </a:rPr>
              <a:t> </a:t>
            </a:r>
            <a:r>
              <a:rPr lang="vi-VN" sz="1400" dirty="0" smtClean="0">
                <a:solidFill>
                  <a:schemeClr val="tx1">
                    <a:lumMod val="50000"/>
                    <a:lumOff val="50000"/>
                  </a:schemeClr>
                </a:solidFill>
                <a:cs typeface="Arial"/>
              </a:rPr>
              <a:t>da </a:t>
            </a:r>
            <a:r>
              <a:rPr lang="vi-VN" sz="1400" dirty="0">
                <a:solidFill>
                  <a:schemeClr val="tx1">
                    <a:lumMod val="50000"/>
                    <a:lumOff val="50000"/>
                  </a:schemeClr>
                </a:solidFill>
                <a:cs typeface="Arial"/>
              </a:rPr>
              <a:t>khác </a:t>
            </a:r>
            <a:r>
              <a:rPr lang="en-US" sz="1400" dirty="0" err="1" smtClean="0">
                <a:solidFill>
                  <a:schemeClr val="tx1">
                    <a:lumMod val="50000"/>
                    <a:lumOff val="50000"/>
                  </a:schemeClr>
                </a:solidFill>
                <a:cs typeface="Arial"/>
              </a:rPr>
              <a:t>biệt</a:t>
            </a:r>
            <a:r>
              <a:rPr lang="vi-VN" sz="1400" dirty="0" smtClean="0">
                <a:solidFill>
                  <a:schemeClr val="tx1">
                    <a:lumMod val="50000"/>
                    <a:lumOff val="50000"/>
                  </a:schemeClr>
                </a:solidFill>
                <a:cs typeface="Arial"/>
              </a:rPr>
              <a:t> của</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tôi</a:t>
            </a:r>
            <a:r>
              <a:rPr lang="en-US" sz="1400" dirty="0" smtClean="0">
                <a:solidFill>
                  <a:schemeClr val="tx1">
                    <a:lumMod val="50000"/>
                    <a:lumOff val="50000"/>
                  </a:schemeClr>
                </a:solidFill>
                <a:cs typeface="Arial"/>
              </a:rPr>
              <a:t>.”</a:t>
            </a:r>
          </a:p>
          <a:p>
            <a:pPr marL="0" indent="0">
              <a:spcBef>
                <a:spcPts val="0"/>
              </a:spcBef>
              <a:buNone/>
            </a:pPr>
            <a:r>
              <a:rPr lang="en-US" sz="1400" dirty="0" err="1">
                <a:solidFill>
                  <a:schemeClr val="tx1">
                    <a:lumMod val="50000"/>
                    <a:lumOff val="50000"/>
                  </a:schemeClr>
                </a:solidFill>
                <a:latin typeface="Arial"/>
                <a:cs typeface="Arial"/>
              </a:rPr>
              <a:t>Khai</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thác</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câu</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chuyện</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của</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chính</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bạn</a:t>
            </a:r>
            <a:endParaRPr lang="en-US" sz="1400" dirty="0">
              <a:solidFill>
                <a:schemeClr val="tx1">
                  <a:lumMod val="50000"/>
                  <a:lumOff val="50000"/>
                </a:schemeClr>
              </a:solidFill>
              <a:latin typeface="Arial"/>
              <a:cs typeface="Arial"/>
            </a:endParaRPr>
          </a:p>
        </p:txBody>
      </p:sp>
      <p:sp>
        <p:nvSpPr>
          <p:cNvPr id="7" name="Title 1"/>
          <p:cNvSpPr txBox="1">
            <a:spLocks/>
          </p:cNvSpPr>
          <p:nvPr/>
        </p:nvSpPr>
        <p:spPr>
          <a:xfrm>
            <a:off x="421404" y="481722"/>
            <a:ext cx="819150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err="1" smtClean="0">
                <a:solidFill>
                  <a:srgbClr val="1F365E"/>
                </a:solidFill>
                <a:latin typeface="Arial"/>
                <a:cs typeface="Arial"/>
              </a:rPr>
              <a:t>Cây</a:t>
            </a:r>
            <a:r>
              <a:rPr lang="en-US" sz="3200" dirty="0" smtClean="0">
                <a:solidFill>
                  <a:srgbClr val="1F365E"/>
                </a:solidFill>
                <a:latin typeface="Arial"/>
                <a:cs typeface="Arial"/>
              </a:rPr>
              <a:t> </a:t>
            </a:r>
            <a:r>
              <a:rPr lang="en-US" sz="3200" dirty="0" err="1" smtClean="0">
                <a:solidFill>
                  <a:srgbClr val="1F365E"/>
                </a:solidFill>
                <a:latin typeface="Arial"/>
                <a:cs typeface="Arial"/>
              </a:rPr>
              <a:t>chuyện</a:t>
            </a:r>
            <a:r>
              <a:rPr lang="en-US" sz="3200" dirty="0" smtClean="0">
                <a:solidFill>
                  <a:srgbClr val="1F365E"/>
                </a:solidFill>
                <a:latin typeface="Arial"/>
                <a:cs typeface="Arial"/>
              </a:rPr>
              <a:t> </a:t>
            </a:r>
            <a:r>
              <a:rPr lang="en-US" sz="3200" dirty="0" err="1" smtClean="0">
                <a:solidFill>
                  <a:srgbClr val="1F365E"/>
                </a:solidFill>
                <a:latin typeface="Arial"/>
                <a:cs typeface="Arial"/>
              </a:rPr>
              <a:t>cá</a:t>
            </a:r>
            <a:r>
              <a:rPr lang="en-US" sz="3200" dirty="0" smtClean="0">
                <a:solidFill>
                  <a:srgbClr val="1F365E"/>
                </a:solidFill>
                <a:latin typeface="Arial"/>
                <a:cs typeface="Arial"/>
              </a:rPr>
              <a:t> </a:t>
            </a:r>
            <a:r>
              <a:rPr lang="en-US" sz="3200" dirty="0" err="1" smtClean="0">
                <a:solidFill>
                  <a:srgbClr val="1F365E"/>
                </a:solidFill>
                <a:latin typeface="Arial"/>
                <a:cs typeface="Arial"/>
              </a:rPr>
              <a:t>nhân</a:t>
            </a:r>
            <a:endParaRPr lang="en-US" sz="3200" dirty="0" smtClean="0">
              <a:solidFill>
                <a:srgbClr val="1F365E"/>
              </a:solidFill>
              <a:latin typeface="Arial"/>
              <a:cs typeface="Arial"/>
            </a:endParaRPr>
          </a:p>
          <a:p>
            <a:pPr algn="l"/>
            <a:r>
              <a:rPr lang="en-US" sz="3200" dirty="0" err="1" smtClean="0">
                <a:solidFill>
                  <a:srgbClr val="1F365E"/>
                </a:solidFill>
                <a:latin typeface="Arial"/>
                <a:cs typeface="Arial"/>
              </a:rPr>
              <a:t>Về</a:t>
            </a:r>
            <a:r>
              <a:rPr lang="en-US" sz="3200" dirty="0" smtClean="0">
                <a:solidFill>
                  <a:srgbClr val="1F365E"/>
                </a:solidFill>
                <a:latin typeface="Arial"/>
                <a:cs typeface="Arial"/>
              </a:rPr>
              <a:t> SỰ TÙY CHỈNH</a:t>
            </a:r>
            <a:endParaRPr lang="en-US" sz="3200" dirty="0">
              <a:solidFill>
                <a:srgbClr val="1F365E"/>
              </a:solidFill>
              <a:latin typeface="Arial"/>
              <a:cs typeface="Arial"/>
            </a:endParaRPr>
          </a:p>
        </p:txBody>
      </p:sp>
      <p:sp>
        <p:nvSpPr>
          <p:cNvPr id="8" name="TextBox 7"/>
          <p:cNvSpPr txBox="1"/>
          <p:nvPr/>
        </p:nvSpPr>
        <p:spPr>
          <a:xfrm>
            <a:off x="494899" y="4541664"/>
            <a:ext cx="8255322" cy="507831"/>
          </a:xfrm>
          <a:prstGeom prst="rect">
            <a:avLst/>
          </a:prstGeom>
          <a:noFill/>
        </p:spPr>
        <p:txBody>
          <a:bodyPr wrap="square" rtlCol="0">
            <a:spAutoFit/>
          </a:bodyPr>
          <a:lstStyle/>
          <a:p>
            <a:r>
              <a:rPr lang="vi-VN" sz="900" dirty="0">
                <a:solidFill>
                  <a:schemeClr val="tx1">
                    <a:lumMod val="50000"/>
                    <a:lumOff val="50000"/>
                  </a:schemeClr>
                </a:solidFill>
                <a:latin typeface="Arial" panose="020B0604020202020204" pitchFamily="34" charset="0"/>
                <a:cs typeface="Arial" panose="020B0604020202020204" pitchFamily="34" charset="0"/>
              </a:rPr>
              <a:t>Tất cả các tài liệu tiếp thị (tuyên bố sản phẩm, </a:t>
            </a:r>
            <a:r>
              <a:rPr lang="en-US" sz="900" dirty="0" err="1">
                <a:solidFill>
                  <a:schemeClr val="tx1">
                    <a:lumMod val="50000"/>
                    <a:lumOff val="50000"/>
                  </a:schemeClr>
                </a:solidFill>
                <a:latin typeface="Arial" panose="020B0604020202020204" pitchFamily="34" charset="0"/>
                <a:cs typeface="Arial" panose="020B0604020202020204" pitchFamily="34" charset="0"/>
              </a:rPr>
              <a:t>sự</a:t>
            </a:r>
            <a:r>
              <a:rPr lang="vi-VN" sz="900" dirty="0">
                <a:solidFill>
                  <a:schemeClr val="tx1">
                    <a:lumMod val="50000"/>
                    <a:lumOff val="50000"/>
                  </a:schemeClr>
                </a:solidFill>
                <a:latin typeface="Arial" panose="020B0604020202020204" pitchFamily="34" charset="0"/>
                <a:cs typeface="Arial" panose="020B0604020202020204" pitchFamily="34" charset="0"/>
              </a:rPr>
              <a:t> chứng nhận, </a:t>
            </a:r>
            <a:r>
              <a:rPr lang="en-US" sz="900" dirty="0" err="1">
                <a:solidFill>
                  <a:schemeClr val="tx1">
                    <a:lumMod val="50000"/>
                    <a:lumOff val="50000"/>
                  </a:schemeClr>
                </a:solidFill>
                <a:latin typeface="Arial" panose="020B0604020202020204" pitchFamily="34" charset="0"/>
                <a:cs typeface="Arial" panose="020B0604020202020204" pitchFamily="34" charset="0"/>
              </a:rPr>
              <a:t>bài</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viết</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vi-VN" sz="900" dirty="0">
                <a:solidFill>
                  <a:schemeClr val="tx1">
                    <a:lumMod val="50000"/>
                    <a:lumOff val="50000"/>
                  </a:schemeClr>
                </a:solidFill>
                <a:latin typeface="Arial" panose="020B0604020202020204" pitchFamily="34" charset="0"/>
                <a:cs typeface="Arial" panose="020B0604020202020204" pitchFamily="34" charset="0"/>
              </a:rPr>
              <a:t>phương tiện truyền thông xã hội</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v.v</a:t>
            </a:r>
            <a:r>
              <a:rPr lang="en-US" sz="900" dirty="0">
                <a:solidFill>
                  <a:schemeClr val="tx1">
                    <a:lumMod val="50000"/>
                    <a:lumOff val="50000"/>
                  </a:schemeClr>
                </a:solidFill>
                <a:latin typeface="Arial" panose="020B0604020202020204" pitchFamily="34" charset="0"/>
                <a:cs typeface="Arial" panose="020B0604020202020204" pitchFamily="34" charset="0"/>
              </a:rPr>
              <a:t>…</a:t>
            </a:r>
            <a:r>
              <a:rPr lang="vi-VN" sz="900" dirty="0">
                <a:solidFill>
                  <a:schemeClr val="tx1">
                    <a:lumMod val="50000"/>
                    <a:lumOff val="50000"/>
                  </a:schemeClr>
                </a:solidFill>
                <a:latin typeface="Arial" panose="020B0604020202020204" pitchFamily="34" charset="0"/>
                <a:cs typeface="Arial" panose="020B0604020202020204" pitchFamily="34" charset="0"/>
              </a:rPr>
              <a:t>) phải tuân thủ các chính sách và </a:t>
            </a:r>
            <a:r>
              <a:rPr lang="en-US" sz="900" dirty="0" err="1">
                <a:solidFill>
                  <a:schemeClr val="tx1">
                    <a:lumMod val="50000"/>
                    <a:lumOff val="50000"/>
                  </a:schemeClr>
                </a:solidFill>
                <a:latin typeface="Arial" panose="020B0604020202020204" pitchFamily="34" charset="0"/>
                <a:cs typeface="Arial" panose="020B0604020202020204" pitchFamily="34" charset="0"/>
              </a:rPr>
              <a:t>điều</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luật</a:t>
            </a:r>
            <a:r>
              <a:rPr lang="vi-VN" sz="900" dirty="0">
                <a:solidFill>
                  <a:schemeClr val="tx1">
                    <a:lumMod val="50000"/>
                    <a:lumOff val="50000"/>
                  </a:schemeClr>
                </a:solidFill>
                <a:latin typeface="Arial" panose="020B0604020202020204" pitchFamily="34" charset="0"/>
                <a:cs typeface="Arial" panose="020B0604020202020204" pitchFamily="34" charset="0"/>
              </a:rPr>
              <a:t> của Nu Skin Xin vui lòng xem</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hướng</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dẫn</a:t>
            </a:r>
            <a:r>
              <a:rPr lang="en-US" sz="900" dirty="0">
                <a:solidFill>
                  <a:schemeClr val="tx1">
                    <a:lumMod val="50000"/>
                    <a:lumOff val="50000"/>
                  </a:schemeClr>
                </a:solidFill>
                <a:latin typeface="Arial" panose="020B0604020202020204" pitchFamily="34" charset="0"/>
                <a:cs typeface="Arial" panose="020B0604020202020204" pitchFamily="34" charset="0"/>
              </a:rPr>
              <a:t> chia </a:t>
            </a:r>
            <a:r>
              <a:rPr lang="en-US" sz="900" dirty="0" err="1">
                <a:solidFill>
                  <a:schemeClr val="tx1">
                    <a:lumMod val="50000"/>
                    <a:lumOff val="50000"/>
                  </a:schemeClr>
                </a:solidFill>
                <a:latin typeface="Arial" panose="020B0604020202020204" pitchFamily="34" charset="0"/>
                <a:cs typeface="Arial" panose="020B0604020202020204" pitchFamily="34" charset="0"/>
              </a:rPr>
              <a:t>sẽ</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sản</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phẩm</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của</a:t>
            </a:r>
            <a:r>
              <a:rPr lang="en-US" sz="900" dirty="0">
                <a:solidFill>
                  <a:schemeClr val="tx1">
                    <a:lumMod val="50000"/>
                    <a:lumOff val="50000"/>
                  </a:schemeClr>
                </a:solidFill>
                <a:latin typeface="Arial" panose="020B0604020202020204" pitchFamily="34" charset="0"/>
                <a:cs typeface="Arial" panose="020B0604020202020204" pitchFamily="34" charset="0"/>
              </a:rPr>
              <a:t> Nu Skin</a:t>
            </a:r>
            <a:r>
              <a:rPr lang="vi-VN" sz="900" dirty="0">
                <a:solidFill>
                  <a:schemeClr val="tx1">
                    <a:lumMod val="50000"/>
                    <a:lumOff val="50000"/>
                  </a:schemeClr>
                </a:solidFill>
                <a:latin typeface="Arial" panose="020B0604020202020204" pitchFamily="34" charset="0"/>
                <a:cs typeface="Arial" panose="020B0604020202020204" pitchFamily="34" charset="0"/>
              </a:rPr>
              <a:t> ở </a:t>
            </a:r>
            <a:r>
              <a:rPr lang="vi-VN" sz="900" dirty="0">
                <a:solidFill>
                  <a:schemeClr val="tx1">
                    <a:lumMod val="50000"/>
                    <a:lumOff val="50000"/>
                  </a:schemeClr>
                </a:solidFill>
                <a:latin typeface="Arial" panose="020B0604020202020204" pitchFamily="34" charset="0"/>
                <a:cs typeface="Arial" panose="020B0604020202020204" pitchFamily="34" charset="0"/>
                <a:hlinkClick r:id="rId4"/>
              </a:rPr>
              <a:t>https://www.nuskin.com/content/nuskin/en_US /corporate/regulatory_corner.html</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vi-VN" sz="900" dirty="0">
                <a:solidFill>
                  <a:schemeClr val="tx1">
                    <a:lumMod val="50000"/>
                    <a:lumOff val="50000"/>
                  </a:schemeClr>
                </a:solidFill>
                <a:latin typeface="Arial" panose="020B0604020202020204" pitchFamily="34" charset="0"/>
                <a:cs typeface="Arial" panose="020B0604020202020204" pitchFamily="34" charset="0"/>
              </a:rPr>
              <a:t>để biết thêm thông tin về làm thế nào để tạo ra đúng câu chuyện cá nhân của bạn.</a:t>
            </a:r>
            <a:endParaRPr lang="en-US" sz="900" u="sng"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4441092" y="389448"/>
            <a:ext cx="2563446" cy="35534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200" dirty="0">
                <a:solidFill>
                  <a:srgbClr val="3BB0C9"/>
                </a:solidFill>
                <a:latin typeface="Arial" panose="020B0604020202020204" pitchFamily="34" charset="0"/>
                <a:cs typeface="Arial" panose="020B0604020202020204" pitchFamily="34" charset="0"/>
              </a:rPr>
              <a:t>VÍ DỤ VỀ SỰ CHỨNG NHẬN</a:t>
            </a:r>
          </a:p>
          <a:p>
            <a:pPr marL="0" indent="0">
              <a:lnSpc>
                <a:spcPts val="1800"/>
              </a:lnSpc>
              <a:spcBef>
                <a:spcPts val="0"/>
              </a:spcBef>
              <a:buNone/>
            </a:pPr>
            <a:r>
              <a:rPr lang="vi-VN" sz="1400" dirty="0">
                <a:solidFill>
                  <a:schemeClr val="tx1">
                    <a:lumMod val="50000"/>
                    <a:lumOff val="50000"/>
                  </a:schemeClr>
                </a:solidFill>
                <a:latin typeface="Arial" panose="020B0604020202020204" pitchFamily="34" charset="0"/>
                <a:cs typeface="Arial" panose="020B0604020202020204" pitchFamily="34" charset="0"/>
              </a:rPr>
              <a:t>"Với các câu hỏi đánh giá, tôi đã chọn sở thích chăm sóc da </a:t>
            </a:r>
            <a:r>
              <a:rPr lang="vi-VN" sz="1400" dirty="0" smtClean="0">
                <a:solidFill>
                  <a:schemeClr val="tx1">
                    <a:lumMod val="50000"/>
                    <a:lumOff val="50000"/>
                  </a:schemeClr>
                </a:solidFill>
                <a:latin typeface="Arial" panose="020B0604020202020204" pitchFamily="34" charset="0"/>
                <a:cs typeface="Arial" panose="020B0604020202020204" pitchFamily="34" charset="0"/>
              </a:rPr>
              <a:t>dựa </a:t>
            </a:r>
            <a:r>
              <a:rPr lang="vi-VN" sz="1400" dirty="0">
                <a:solidFill>
                  <a:schemeClr val="tx1">
                    <a:lumMod val="50000"/>
                    <a:lumOff val="50000"/>
                  </a:schemeClr>
                </a:solidFill>
                <a:latin typeface="Arial" panose="020B0604020202020204" pitchFamily="34" charset="0"/>
                <a:cs typeface="Arial" panose="020B0604020202020204" pitchFamily="34" charset="0"/>
              </a:rPr>
              <a:t>vào loại da của mình và môi trường. Sau đó, tôi nhận được mã chăm sóc da cá </a:t>
            </a:r>
            <a:r>
              <a:rPr lang="vi-VN" sz="1400" dirty="0" smtClean="0">
                <a:solidFill>
                  <a:schemeClr val="tx1">
                    <a:lumMod val="50000"/>
                    <a:lumOff val="50000"/>
                  </a:schemeClr>
                </a:solidFill>
                <a:latin typeface="Arial" panose="020B0604020202020204" pitchFamily="34" charset="0"/>
                <a:cs typeface="Arial" panose="020B0604020202020204" pitchFamily="34" charset="0"/>
              </a:rPr>
              <a:t>nhân</a:t>
            </a:r>
            <a:r>
              <a:rPr lang="en-US" sz="1400" dirty="0">
                <a:solidFill>
                  <a:schemeClr val="tx1">
                    <a:lumMod val="50000"/>
                    <a:lumOff val="50000"/>
                  </a:schemeClr>
                </a:solidFill>
                <a:latin typeface="Arial" panose="020B0604020202020204" pitchFamily="34" charset="0"/>
                <a:cs typeface="Arial" panose="020B0604020202020204" pitchFamily="34" charset="0"/>
              </a:rPr>
              <a:t> </a:t>
            </a:r>
            <a:r>
              <a:rPr lang="vi-VN" sz="1400" dirty="0" smtClean="0">
                <a:solidFill>
                  <a:schemeClr val="tx1">
                    <a:lumMod val="50000"/>
                    <a:lumOff val="50000"/>
                  </a:schemeClr>
                </a:solidFill>
                <a:latin typeface="Arial" panose="020B0604020202020204" pitchFamily="34" charset="0"/>
                <a:cs typeface="Arial" panose="020B0604020202020204" pitchFamily="34" charset="0"/>
              </a:rPr>
              <a:t>cho</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sản</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phẩm</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được</a:t>
            </a:r>
            <a:r>
              <a:rPr lang="vi-VN"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a:solidFill>
                  <a:schemeClr val="tx1">
                    <a:lumMod val="50000"/>
                    <a:lumOff val="50000"/>
                  </a:schemeClr>
                </a:solidFill>
                <a:latin typeface="Arial" panose="020B0604020202020204" pitchFamily="34" charset="0"/>
                <a:cs typeface="Arial" panose="020B0604020202020204" pitchFamily="34" charset="0"/>
              </a:rPr>
              <a:t>tùy chỉnh của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mình</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smtClean="0">
                <a:solidFill>
                  <a:schemeClr val="tx1">
                    <a:lumMod val="50000"/>
                    <a:lumOff val="50000"/>
                  </a:schemeClr>
                </a:solidFill>
                <a:latin typeface="Arial" panose="020B0604020202020204" pitchFamily="34" charset="0"/>
                <a:cs typeface="Arial" panose="020B0604020202020204" pitchFamily="34" charset="0"/>
              </a:rPr>
              <a:t>đáp </a:t>
            </a:r>
            <a:r>
              <a:rPr lang="vi-VN" sz="1400" dirty="0">
                <a:solidFill>
                  <a:schemeClr val="tx1">
                    <a:lumMod val="50000"/>
                    <a:lumOff val="50000"/>
                  </a:schemeClr>
                </a:solidFill>
                <a:latin typeface="Arial" panose="020B0604020202020204" pitchFamily="34" charset="0"/>
                <a:cs typeface="Arial" panose="020B0604020202020204" pitchFamily="34" charset="0"/>
              </a:rPr>
              <a:t>ứng nhu cầu chăm sóc da của cá nhân tôi. Bởi vì các sản phẩm được tùy biến, tôi cảm thấy như tôi đang nhận được nhiều kết quả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mình</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mong</a:t>
            </a:r>
            <a:r>
              <a:rPr lang="vi-VN"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a:solidFill>
                  <a:schemeClr val="tx1">
                    <a:lumMod val="50000"/>
                    <a:lumOff val="50000"/>
                  </a:schemeClr>
                </a:solidFill>
                <a:latin typeface="Arial" panose="020B0604020202020204" pitchFamily="34" charset="0"/>
                <a:cs typeface="Arial" panose="020B0604020202020204" pitchFamily="34" charset="0"/>
              </a:rPr>
              <a:t>muốn. "</a:t>
            </a:r>
            <a:endParaRPr lang="en-US" sz="1400" dirty="0" smtClean="0">
              <a:solidFill>
                <a:schemeClr val="tx1">
                  <a:lumMod val="50000"/>
                  <a:lumOff val="50000"/>
                </a:schemeClr>
              </a:solidFill>
              <a:latin typeface="Arial" panose="020B0604020202020204" pitchFamily="34" charset="0"/>
              <a:cs typeface="Arial" panose="020B0604020202020204" pitchFamily="34" charset="0"/>
            </a:endParaRPr>
          </a:p>
          <a:p>
            <a:pPr marL="0" indent="0">
              <a:spcBef>
                <a:spcPts val="0"/>
              </a:spcBef>
              <a:buNone/>
            </a:pPr>
            <a:r>
              <a:rPr lang="en-US" sz="1400" dirty="0" err="1">
                <a:solidFill>
                  <a:schemeClr val="tx1">
                    <a:lumMod val="50000"/>
                    <a:lumOff val="50000"/>
                  </a:schemeClr>
                </a:solidFill>
                <a:latin typeface="Arial" panose="020B0604020202020204" pitchFamily="34" charset="0"/>
                <a:cs typeface="Arial" panose="020B0604020202020204" pitchFamily="34" charset="0"/>
              </a:rPr>
              <a:t>Khai</a:t>
            </a:r>
            <a:r>
              <a:rPr lang="en-US" sz="1400" dirty="0">
                <a:solidFill>
                  <a:schemeClr val="tx1">
                    <a:lumMod val="50000"/>
                    <a:lumOff val="50000"/>
                  </a:schemeClr>
                </a:solidFill>
                <a:latin typeface="Arial" panose="020B0604020202020204" pitchFamily="34" charset="0"/>
                <a:cs typeface="Arial" panose="020B0604020202020204" pitchFamily="34" charset="0"/>
              </a:rPr>
              <a:t> </a:t>
            </a:r>
            <a:r>
              <a:rPr lang="en-US" sz="1400" dirty="0" err="1">
                <a:solidFill>
                  <a:schemeClr val="tx1">
                    <a:lumMod val="50000"/>
                    <a:lumOff val="50000"/>
                  </a:schemeClr>
                </a:solidFill>
                <a:latin typeface="Arial" panose="020B0604020202020204" pitchFamily="34" charset="0"/>
                <a:cs typeface="Arial" panose="020B0604020202020204" pitchFamily="34" charset="0"/>
              </a:rPr>
              <a:t>thác</a:t>
            </a:r>
            <a:r>
              <a:rPr lang="en-US" sz="1400" dirty="0">
                <a:solidFill>
                  <a:schemeClr val="tx1">
                    <a:lumMod val="50000"/>
                    <a:lumOff val="50000"/>
                  </a:schemeClr>
                </a:solidFill>
                <a:latin typeface="Arial" panose="020B0604020202020204" pitchFamily="34" charset="0"/>
                <a:cs typeface="Arial" panose="020B0604020202020204" pitchFamily="34" charset="0"/>
              </a:rPr>
              <a:t> </a:t>
            </a:r>
            <a:r>
              <a:rPr lang="en-US" sz="1400" dirty="0" err="1">
                <a:solidFill>
                  <a:schemeClr val="tx1">
                    <a:lumMod val="50000"/>
                    <a:lumOff val="50000"/>
                  </a:schemeClr>
                </a:solidFill>
                <a:latin typeface="Arial" panose="020B0604020202020204" pitchFamily="34" charset="0"/>
                <a:cs typeface="Arial" panose="020B0604020202020204" pitchFamily="34" charset="0"/>
              </a:rPr>
              <a:t>sự</a:t>
            </a:r>
            <a:r>
              <a:rPr lang="en-US" sz="1400" dirty="0">
                <a:solidFill>
                  <a:schemeClr val="tx1">
                    <a:lumMod val="50000"/>
                    <a:lumOff val="50000"/>
                  </a:schemeClr>
                </a:solidFill>
                <a:latin typeface="Arial" panose="020B0604020202020204" pitchFamily="34" charset="0"/>
                <a:cs typeface="Arial" panose="020B0604020202020204" pitchFamily="34" charset="0"/>
              </a:rPr>
              <a:t> </a:t>
            </a:r>
            <a:r>
              <a:rPr lang="en-US" sz="1400" dirty="0" err="1">
                <a:solidFill>
                  <a:schemeClr val="tx1">
                    <a:lumMod val="50000"/>
                    <a:lumOff val="50000"/>
                  </a:schemeClr>
                </a:solidFill>
                <a:latin typeface="Arial" panose="020B0604020202020204" pitchFamily="34" charset="0"/>
                <a:cs typeface="Arial" panose="020B0604020202020204" pitchFamily="34" charset="0"/>
              </a:rPr>
              <a:t>chứng</a:t>
            </a:r>
            <a:r>
              <a:rPr lang="en-US" sz="1400" dirty="0">
                <a:solidFill>
                  <a:schemeClr val="tx1">
                    <a:lumMod val="50000"/>
                    <a:lumOff val="50000"/>
                  </a:schemeClr>
                </a:solidFill>
                <a:latin typeface="Arial" panose="020B0604020202020204" pitchFamily="34" charset="0"/>
                <a:cs typeface="Arial" panose="020B0604020202020204" pitchFamily="34" charset="0"/>
              </a:rPr>
              <a:t> </a:t>
            </a:r>
            <a:r>
              <a:rPr lang="en-US" sz="1400" dirty="0" err="1">
                <a:solidFill>
                  <a:schemeClr val="tx1">
                    <a:lumMod val="50000"/>
                    <a:lumOff val="50000"/>
                  </a:schemeClr>
                </a:solidFill>
                <a:latin typeface="Arial" panose="020B0604020202020204" pitchFamily="34" charset="0"/>
                <a:cs typeface="Arial" panose="020B0604020202020204" pitchFamily="34" charset="0"/>
              </a:rPr>
              <a:t>nhận</a:t>
            </a:r>
            <a:r>
              <a:rPr lang="en-US" sz="1400" dirty="0">
                <a:solidFill>
                  <a:schemeClr val="tx1">
                    <a:lumMod val="50000"/>
                    <a:lumOff val="50000"/>
                  </a:schemeClr>
                </a:solidFill>
                <a:latin typeface="Arial" panose="020B0604020202020204" pitchFamily="34" charset="0"/>
                <a:cs typeface="Arial" panose="020B0604020202020204" pitchFamily="34" charset="0"/>
              </a:rPr>
              <a:t> </a:t>
            </a:r>
            <a:r>
              <a:rPr lang="en-US" sz="1400" dirty="0" err="1">
                <a:solidFill>
                  <a:schemeClr val="tx1">
                    <a:lumMod val="50000"/>
                    <a:lumOff val="50000"/>
                  </a:schemeClr>
                </a:solidFill>
                <a:latin typeface="Arial" panose="020B0604020202020204" pitchFamily="34" charset="0"/>
                <a:cs typeface="Arial" panose="020B0604020202020204" pitchFamily="34" charset="0"/>
              </a:rPr>
              <a:t>của</a:t>
            </a:r>
            <a:r>
              <a:rPr lang="en-US" sz="1400" dirty="0">
                <a:solidFill>
                  <a:schemeClr val="tx1">
                    <a:lumMod val="50000"/>
                    <a:lumOff val="50000"/>
                  </a:schemeClr>
                </a:solidFill>
                <a:latin typeface="Arial" panose="020B0604020202020204" pitchFamily="34" charset="0"/>
                <a:cs typeface="Arial" panose="020B0604020202020204" pitchFamily="34" charset="0"/>
              </a:rPr>
              <a:t> </a:t>
            </a:r>
            <a:r>
              <a:rPr lang="en-US" sz="1400" dirty="0" err="1">
                <a:solidFill>
                  <a:schemeClr val="tx1">
                    <a:lumMod val="50000"/>
                    <a:lumOff val="50000"/>
                  </a:schemeClr>
                </a:solidFill>
                <a:latin typeface="Arial" panose="020B0604020202020204" pitchFamily="34" charset="0"/>
                <a:cs typeface="Arial" panose="020B0604020202020204" pitchFamily="34" charset="0"/>
              </a:rPr>
              <a:t>bản</a:t>
            </a:r>
            <a:r>
              <a:rPr lang="en-US" sz="1400" dirty="0">
                <a:solidFill>
                  <a:schemeClr val="tx1">
                    <a:lumMod val="50000"/>
                    <a:lumOff val="50000"/>
                  </a:schemeClr>
                </a:solidFill>
                <a:latin typeface="Arial" panose="020B0604020202020204" pitchFamily="34" charset="0"/>
                <a:cs typeface="Arial" panose="020B0604020202020204" pitchFamily="34" charset="0"/>
              </a:rPr>
              <a:t> </a:t>
            </a:r>
            <a:r>
              <a:rPr lang="en-US" sz="1400" dirty="0" err="1">
                <a:solidFill>
                  <a:schemeClr val="tx1">
                    <a:lumMod val="50000"/>
                    <a:lumOff val="50000"/>
                  </a:schemeClr>
                </a:solidFill>
                <a:latin typeface="Arial" panose="020B0604020202020204" pitchFamily="34" charset="0"/>
                <a:cs typeface="Arial" panose="020B0604020202020204" pitchFamily="34" charset="0"/>
              </a:rPr>
              <a:t>thân</a:t>
            </a:r>
            <a:r>
              <a:rPr lang="en-US" sz="1400" dirty="0">
                <a:solidFill>
                  <a:schemeClr val="tx1">
                    <a:lumMod val="50000"/>
                    <a:lumOff val="50000"/>
                  </a:schemeClr>
                </a:solidFill>
                <a:latin typeface="Arial" panose="020B0604020202020204" pitchFamily="34" charset="0"/>
                <a:cs typeface="Arial" panose="020B0604020202020204" pitchFamily="34" charset="0"/>
              </a:rPr>
              <a:t> </a:t>
            </a:r>
            <a:r>
              <a:rPr lang="en-US" sz="1400" dirty="0" err="1">
                <a:solidFill>
                  <a:schemeClr val="tx1">
                    <a:lumMod val="50000"/>
                    <a:lumOff val="50000"/>
                  </a:schemeClr>
                </a:solidFill>
                <a:latin typeface="Arial" panose="020B0604020202020204" pitchFamily="34" charset="0"/>
                <a:cs typeface="Arial" panose="020B0604020202020204" pitchFamily="34" charset="0"/>
              </a:rPr>
              <a:t>bạn</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pPr marL="0" indent="0">
              <a:spcBef>
                <a:spcPts val="0"/>
              </a:spcBef>
              <a:buFont typeface="Arial"/>
              <a:buNone/>
            </a:pPr>
            <a:endParaRPr lang="en-US" sz="1400" dirty="0">
              <a:solidFill>
                <a:schemeClr val="tx1">
                  <a:lumMod val="50000"/>
                  <a:lumOff val="50000"/>
                </a:schemeClr>
              </a:solidFill>
              <a:latin typeface="Arial" panose="020B0604020202020204" pitchFamily="34" charset="0"/>
              <a:cs typeface="Arial" panose="020B0604020202020204" pitchFamily="34" charset="0"/>
            </a:endParaRPr>
          </a:p>
        </p:txBody>
      </p:sp>
      <p:cxnSp>
        <p:nvCxnSpPr>
          <p:cNvPr id="10" name="Straight Connector 9"/>
          <p:cNvCxnSpPr/>
          <p:nvPr/>
        </p:nvCxnSpPr>
        <p:spPr>
          <a:xfrm>
            <a:off x="555796" y="345662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55796" y="3730162"/>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5796" y="4033008"/>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55796" y="4306547"/>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539890" y="3678549"/>
            <a:ext cx="2347418"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539890" y="3952088"/>
            <a:ext cx="2347418"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539890" y="4261510"/>
            <a:ext cx="2347418"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539890" y="4535049"/>
            <a:ext cx="2347418"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8" name="Title 1"/>
          <p:cNvSpPr txBox="1">
            <a:spLocks/>
          </p:cNvSpPr>
          <p:nvPr/>
        </p:nvSpPr>
        <p:spPr>
          <a:xfrm rot="16200000">
            <a:off x="-1593411" y="1593035"/>
            <a:ext cx="3258999"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smtClean="0">
                <a:solidFill>
                  <a:schemeClr val="bg1"/>
                </a:solidFill>
                <a:latin typeface="Arial"/>
                <a:cs typeface="Arial"/>
              </a:rPr>
              <a:t>KHAI THÁC CÂU CHUYỆN CỦA MÌNH</a:t>
            </a:r>
            <a:endParaRPr lang="en-US" sz="1300" dirty="0">
              <a:solidFill>
                <a:schemeClr val="bg1"/>
              </a:solidFill>
              <a:latin typeface="Arial"/>
              <a:cs typeface="Arial"/>
            </a:endParaRPr>
          </a:p>
        </p:txBody>
      </p:sp>
    </p:spTree>
    <p:extLst>
      <p:ext uri="{BB962C8B-B14F-4D97-AF65-F5344CB8AC3E}">
        <p14:creationId xmlns:p14="http://schemas.microsoft.com/office/powerpoint/2010/main" val="30317051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MG060193sm.jpg"/>
          <p:cNvPicPr>
            <a:picLocks noChangeAspect="1"/>
          </p:cNvPicPr>
          <p:nvPr/>
        </p:nvPicPr>
        <p:blipFill rotWithShape="1">
          <a:blip r:embed="rId2" cstate="print">
            <a:extLst>
              <a:ext uri="{28A0092B-C50C-407E-A947-70E740481C1C}">
                <a14:useLocalDpi xmlns:a14="http://schemas.microsoft.com/office/drawing/2010/main"/>
              </a:ext>
            </a:extLst>
          </a:blip>
          <a:srcRect t="10036" r="1331" b="2902"/>
          <a:stretch/>
        </p:blipFill>
        <p:spPr>
          <a:xfrm>
            <a:off x="7483592" y="2952749"/>
            <a:ext cx="1584207" cy="2096745"/>
          </a:xfrm>
          <a:prstGeom prst="rect">
            <a:avLst/>
          </a:prstGeom>
        </p:spPr>
      </p:pic>
      <p:pic>
        <p:nvPicPr>
          <p:cNvPr id="2" name="Picture 1"/>
          <p:cNvPicPr>
            <a:picLocks noChangeAspect="1"/>
          </p:cNvPicPr>
          <p:nvPr/>
        </p:nvPicPr>
        <p:blipFill>
          <a:blip r:embed="rId3"/>
          <a:stretch>
            <a:fillRect/>
          </a:stretch>
        </p:blipFill>
        <p:spPr>
          <a:xfrm>
            <a:off x="-42022" y="-59766"/>
            <a:ext cx="325903" cy="5274235"/>
          </a:xfrm>
          <a:prstGeom prst="rect">
            <a:avLst/>
          </a:prstGeom>
        </p:spPr>
      </p:pic>
      <p:sp>
        <p:nvSpPr>
          <p:cNvPr id="8" name="Content Placeholder 2"/>
          <p:cNvSpPr>
            <a:spLocks noGrp="1"/>
          </p:cNvSpPr>
          <p:nvPr>
            <p:ph idx="1"/>
          </p:nvPr>
        </p:nvSpPr>
        <p:spPr>
          <a:xfrm>
            <a:off x="426859" y="1590090"/>
            <a:ext cx="3776167" cy="3553410"/>
          </a:xfrm>
        </p:spPr>
        <p:txBody>
          <a:bodyPr>
            <a:normAutofit/>
          </a:bodyPr>
          <a:lstStyle/>
          <a:p>
            <a:pPr marL="0" indent="0">
              <a:spcBef>
                <a:spcPts val="0"/>
              </a:spcBef>
              <a:buNone/>
            </a:pPr>
            <a:r>
              <a:rPr lang="en-US" sz="1200" dirty="0">
                <a:solidFill>
                  <a:srgbClr val="3BB0C9"/>
                </a:solidFill>
                <a:latin typeface="Arial"/>
                <a:cs typeface="Arial"/>
              </a:rPr>
              <a:t>VÍ DỤ VỀ TẦM QUAN TRỌNG CÁ NHÂN</a:t>
            </a:r>
          </a:p>
          <a:p>
            <a:pPr marL="0" indent="0">
              <a:lnSpc>
                <a:spcPts val="1800"/>
              </a:lnSpc>
              <a:buNone/>
            </a:pPr>
            <a:r>
              <a:rPr lang="vi-VN" sz="1400" dirty="0">
                <a:solidFill>
                  <a:schemeClr val="tx1">
                    <a:lumMod val="50000"/>
                    <a:lumOff val="50000"/>
                  </a:schemeClr>
                </a:solidFill>
                <a:latin typeface="Arial" panose="020B0604020202020204" pitchFamily="34" charset="0"/>
                <a:cs typeface="Arial" panose="020B0604020202020204" pitchFamily="34" charset="0"/>
              </a:rPr>
              <a:t>"Tôi yêu thích công nghệ và luôn luôn là một trong những người đầu tiên mua điện thoại thông minh </a:t>
            </a:r>
            <a:r>
              <a:rPr lang="vi-VN" sz="1400" dirty="0" smtClean="0">
                <a:solidFill>
                  <a:schemeClr val="tx1">
                    <a:lumMod val="50000"/>
                    <a:lumOff val="50000"/>
                  </a:schemeClr>
                </a:solidFill>
                <a:latin typeface="Arial" panose="020B0604020202020204" pitchFamily="34" charset="0"/>
                <a:cs typeface="Arial" panose="020B0604020202020204" pitchFamily="34" charset="0"/>
              </a:rPr>
              <a:t>hoặc </a:t>
            </a:r>
            <a:r>
              <a:rPr lang="vi-VN" sz="1400" dirty="0">
                <a:solidFill>
                  <a:schemeClr val="tx1">
                    <a:lumMod val="50000"/>
                    <a:lumOff val="50000"/>
                  </a:schemeClr>
                </a:solidFill>
                <a:latin typeface="Arial" panose="020B0604020202020204" pitchFamily="34" charset="0"/>
                <a:cs typeface="Arial" panose="020B0604020202020204" pitchFamily="34" charset="0"/>
              </a:rPr>
              <a:t>tiện </a:t>
            </a:r>
            <a:r>
              <a:rPr lang="vi-VN" sz="1400" dirty="0" smtClean="0">
                <a:solidFill>
                  <a:schemeClr val="tx1">
                    <a:lumMod val="50000"/>
                    <a:lumOff val="50000"/>
                  </a:schemeClr>
                </a:solidFill>
                <a:latin typeface="Arial" panose="020B0604020202020204" pitchFamily="34" charset="0"/>
                <a:cs typeface="Arial" panose="020B0604020202020204" pitchFamily="34" charset="0"/>
              </a:rPr>
              <a:t>ích</a:t>
            </a:r>
            <a:r>
              <a:rPr lang="en-US" sz="1400" dirty="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mới</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nhất</a:t>
            </a:r>
            <a:r>
              <a:rPr lang="vi-VN"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a:solidFill>
                  <a:schemeClr val="tx1">
                    <a:lumMod val="50000"/>
                    <a:lumOff val="50000"/>
                  </a:schemeClr>
                </a:solidFill>
                <a:latin typeface="Arial" panose="020B0604020202020204" pitchFamily="34" charset="0"/>
                <a:cs typeface="Arial" panose="020B0604020202020204" pitchFamily="34" charset="0"/>
              </a:rPr>
              <a:t>Tôi luôn luôn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tìm</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kiếm</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những</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công</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nghệ</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mới</a:t>
            </a:r>
            <a:r>
              <a:rPr lang="vi-VN"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a:solidFill>
                  <a:schemeClr val="tx1">
                    <a:lumMod val="50000"/>
                    <a:lumOff val="50000"/>
                  </a:schemeClr>
                </a:solidFill>
                <a:latin typeface="Arial" panose="020B0604020202020204" pitchFamily="34" charset="0"/>
                <a:cs typeface="Arial" panose="020B0604020202020204" pitchFamily="34" charset="0"/>
              </a:rPr>
              <a:t>và tôi vui mừng </a:t>
            </a:r>
            <a:r>
              <a:rPr lang="vi-VN" sz="1400" dirty="0" smtClean="0">
                <a:solidFill>
                  <a:schemeClr val="tx1">
                    <a:lumMod val="50000"/>
                    <a:lumOff val="50000"/>
                  </a:schemeClr>
                </a:solidFill>
                <a:latin typeface="Arial" panose="020B0604020202020204" pitchFamily="34" charset="0"/>
                <a:cs typeface="Arial" panose="020B0604020202020204" pitchFamily="34" charset="0"/>
              </a:rPr>
              <a:t>được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chạm</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smtClean="0">
                <a:solidFill>
                  <a:schemeClr val="tx1">
                    <a:lumMod val="50000"/>
                    <a:lumOff val="50000"/>
                  </a:schemeClr>
                </a:solidFill>
                <a:latin typeface="Arial" panose="020B0604020202020204" pitchFamily="34" charset="0"/>
                <a:cs typeface="Arial" panose="020B0604020202020204" pitchFamily="34" charset="0"/>
              </a:rPr>
              <a:t>bàn </a:t>
            </a:r>
            <a:r>
              <a:rPr lang="vi-VN" sz="1400" dirty="0">
                <a:solidFill>
                  <a:schemeClr val="tx1">
                    <a:lumMod val="50000"/>
                    <a:lumOff val="50000"/>
                  </a:schemeClr>
                </a:solidFill>
                <a:latin typeface="Arial" panose="020B0604020202020204" pitchFamily="34" charset="0"/>
                <a:cs typeface="Arial" panose="020B0604020202020204" pitchFamily="34" charset="0"/>
              </a:rPr>
              <a:t>tay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mình</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vào</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những</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tiện</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ích</a:t>
            </a:r>
            <a:r>
              <a:rPr lang="vi-VN"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a:solidFill>
                  <a:schemeClr val="tx1">
                    <a:lumMod val="50000"/>
                    <a:lumOff val="50000"/>
                  </a:schemeClr>
                </a:solidFill>
                <a:latin typeface="Arial" panose="020B0604020202020204" pitchFamily="34" charset="0"/>
                <a:cs typeface="Arial" panose="020B0604020202020204" pitchFamily="34" charset="0"/>
              </a:rPr>
              <a:t>mới nhất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cần</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phải</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có</a:t>
            </a:r>
            <a:r>
              <a:rPr lang="vi-VN"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a:solidFill>
                  <a:schemeClr val="tx1">
                    <a:lumMod val="50000"/>
                    <a:lumOff val="50000"/>
                  </a:schemeClr>
                </a:solidFill>
                <a:latin typeface="Arial" panose="020B0604020202020204" pitchFamily="34" charset="0"/>
                <a:cs typeface="Arial" panose="020B0604020202020204" pitchFamily="34" charset="0"/>
              </a:rPr>
              <a:t>"</a:t>
            </a:r>
            <a:endParaRPr lang="en-US" sz="1400" dirty="0" smtClean="0">
              <a:solidFill>
                <a:schemeClr val="tx1">
                  <a:lumMod val="50000"/>
                  <a:lumOff val="50000"/>
                </a:schemeClr>
              </a:solidFill>
              <a:latin typeface="Arial" panose="020B0604020202020204" pitchFamily="34" charset="0"/>
              <a:cs typeface="Arial" panose="020B0604020202020204" pitchFamily="34" charset="0"/>
            </a:endParaRPr>
          </a:p>
          <a:p>
            <a:pPr marL="0" indent="0">
              <a:spcBef>
                <a:spcPts val="0"/>
              </a:spcBef>
              <a:buNone/>
            </a:pPr>
            <a:r>
              <a:rPr lang="en-US" sz="1400" dirty="0" err="1" smtClean="0">
                <a:solidFill>
                  <a:schemeClr val="tx1">
                    <a:lumMod val="50000"/>
                    <a:lumOff val="50000"/>
                  </a:schemeClr>
                </a:solidFill>
                <a:latin typeface="Arial"/>
                <a:cs typeface="Arial"/>
              </a:rPr>
              <a:t>Khai</a:t>
            </a:r>
            <a:r>
              <a:rPr lang="en-US" sz="1400" dirty="0" smtClean="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thác</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câu</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chuyện</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của</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chính</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bạn</a:t>
            </a:r>
            <a:endParaRPr lang="en-US" sz="1400" dirty="0">
              <a:solidFill>
                <a:schemeClr val="tx1">
                  <a:lumMod val="50000"/>
                  <a:lumOff val="50000"/>
                </a:schemeClr>
              </a:solidFill>
              <a:latin typeface="Arial"/>
              <a:cs typeface="Arial"/>
            </a:endParaRPr>
          </a:p>
        </p:txBody>
      </p:sp>
      <p:sp>
        <p:nvSpPr>
          <p:cNvPr id="9" name="Title 1"/>
          <p:cNvSpPr txBox="1">
            <a:spLocks/>
          </p:cNvSpPr>
          <p:nvPr/>
        </p:nvSpPr>
        <p:spPr>
          <a:xfrm>
            <a:off x="421403" y="481722"/>
            <a:ext cx="8595005"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err="1" smtClean="0">
                <a:solidFill>
                  <a:srgbClr val="1F365E"/>
                </a:solidFill>
                <a:latin typeface="Arial"/>
                <a:cs typeface="Arial"/>
              </a:rPr>
              <a:t>Câu</a:t>
            </a:r>
            <a:r>
              <a:rPr lang="en-US" sz="2800" dirty="0" smtClean="0">
                <a:solidFill>
                  <a:srgbClr val="1F365E"/>
                </a:solidFill>
                <a:latin typeface="Arial"/>
                <a:cs typeface="Arial"/>
              </a:rPr>
              <a:t> </a:t>
            </a:r>
            <a:r>
              <a:rPr lang="en-US" sz="2800" dirty="0" err="1" smtClean="0">
                <a:solidFill>
                  <a:srgbClr val="1F365E"/>
                </a:solidFill>
                <a:latin typeface="Arial"/>
                <a:cs typeface="Arial"/>
              </a:rPr>
              <a:t>chuyện</a:t>
            </a:r>
            <a:r>
              <a:rPr lang="en-US" sz="2800" dirty="0" smtClean="0">
                <a:solidFill>
                  <a:srgbClr val="1F365E"/>
                </a:solidFill>
                <a:latin typeface="Arial"/>
                <a:cs typeface="Arial"/>
              </a:rPr>
              <a:t> </a:t>
            </a:r>
            <a:r>
              <a:rPr lang="en-US" sz="2800" dirty="0" err="1" smtClean="0">
                <a:solidFill>
                  <a:srgbClr val="1F365E"/>
                </a:solidFill>
                <a:latin typeface="Arial"/>
                <a:cs typeface="Arial"/>
              </a:rPr>
              <a:t>của</a:t>
            </a:r>
            <a:r>
              <a:rPr lang="en-US" sz="2800" dirty="0" smtClean="0">
                <a:solidFill>
                  <a:srgbClr val="1F365E"/>
                </a:solidFill>
                <a:latin typeface="Arial"/>
                <a:cs typeface="Arial"/>
              </a:rPr>
              <a:t> </a:t>
            </a:r>
            <a:r>
              <a:rPr lang="en-US" sz="2800" dirty="0" err="1" smtClean="0">
                <a:solidFill>
                  <a:srgbClr val="1F365E"/>
                </a:solidFill>
                <a:latin typeface="Arial"/>
                <a:cs typeface="Arial"/>
              </a:rPr>
              <a:t>bạn</a:t>
            </a:r>
            <a:r>
              <a:rPr lang="en-US" sz="2800" dirty="0" smtClean="0">
                <a:solidFill>
                  <a:srgbClr val="1F365E"/>
                </a:solidFill>
                <a:latin typeface="Arial"/>
                <a:cs typeface="Arial"/>
              </a:rPr>
              <a:t> </a:t>
            </a:r>
            <a:r>
              <a:rPr lang="en-US" sz="2800" dirty="0" err="1" smtClean="0">
                <a:solidFill>
                  <a:srgbClr val="1F365E"/>
                </a:solidFill>
                <a:latin typeface="Arial"/>
                <a:cs typeface="Arial"/>
              </a:rPr>
              <a:t>về</a:t>
            </a:r>
            <a:endParaRPr lang="en-US" sz="2800" dirty="0" smtClean="0">
              <a:solidFill>
                <a:srgbClr val="1F365E"/>
              </a:solidFill>
              <a:latin typeface="Arial"/>
              <a:cs typeface="Arial"/>
            </a:endParaRPr>
          </a:p>
          <a:p>
            <a:pPr algn="l"/>
            <a:r>
              <a:rPr lang="en-US" sz="2800" dirty="0" smtClean="0">
                <a:solidFill>
                  <a:srgbClr val="1F365E"/>
                </a:solidFill>
                <a:latin typeface="Arial"/>
                <a:cs typeface="Arial"/>
              </a:rPr>
              <a:t>SỰ ĐỘC QUYỀN VÀ CÔNG NGHỆ THÔNG MINH</a:t>
            </a:r>
            <a:endParaRPr lang="en-US" sz="2800" dirty="0">
              <a:solidFill>
                <a:srgbClr val="1F365E"/>
              </a:solidFill>
              <a:latin typeface="Arial"/>
              <a:cs typeface="Arial"/>
            </a:endParaRPr>
          </a:p>
        </p:txBody>
      </p:sp>
      <p:sp>
        <p:nvSpPr>
          <p:cNvPr id="10" name="TextBox 9"/>
          <p:cNvSpPr txBox="1"/>
          <p:nvPr/>
        </p:nvSpPr>
        <p:spPr>
          <a:xfrm>
            <a:off x="494899" y="4541664"/>
            <a:ext cx="8255322" cy="507831"/>
          </a:xfrm>
          <a:prstGeom prst="rect">
            <a:avLst/>
          </a:prstGeom>
          <a:noFill/>
        </p:spPr>
        <p:txBody>
          <a:bodyPr wrap="square" rtlCol="0">
            <a:spAutoFit/>
          </a:bodyPr>
          <a:lstStyle/>
          <a:p>
            <a:r>
              <a:rPr lang="vi-VN" sz="900" dirty="0">
                <a:solidFill>
                  <a:schemeClr val="tx1">
                    <a:lumMod val="50000"/>
                    <a:lumOff val="50000"/>
                  </a:schemeClr>
                </a:solidFill>
                <a:latin typeface="Arial" panose="020B0604020202020204" pitchFamily="34" charset="0"/>
                <a:cs typeface="Arial" panose="020B0604020202020204" pitchFamily="34" charset="0"/>
              </a:rPr>
              <a:t>Tất cả các tài liệu tiếp thị (tuyên bố sản phẩm, </a:t>
            </a:r>
            <a:r>
              <a:rPr lang="en-US" sz="900" dirty="0" err="1">
                <a:solidFill>
                  <a:schemeClr val="tx1">
                    <a:lumMod val="50000"/>
                    <a:lumOff val="50000"/>
                  </a:schemeClr>
                </a:solidFill>
                <a:latin typeface="Arial" panose="020B0604020202020204" pitchFamily="34" charset="0"/>
                <a:cs typeface="Arial" panose="020B0604020202020204" pitchFamily="34" charset="0"/>
              </a:rPr>
              <a:t>sự</a:t>
            </a:r>
            <a:r>
              <a:rPr lang="vi-VN" sz="900" dirty="0">
                <a:solidFill>
                  <a:schemeClr val="tx1">
                    <a:lumMod val="50000"/>
                    <a:lumOff val="50000"/>
                  </a:schemeClr>
                </a:solidFill>
                <a:latin typeface="Arial" panose="020B0604020202020204" pitchFamily="34" charset="0"/>
                <a:cs typeface="Arial" panose="020B0604020202020204" pitchFamily="34" charset="0"/>
              </a:rPr>
              <a:t> chứng nhận, </a:t>
            </a:r>
            <a:r>
              <a:rPr lang="en-US" sz="900" dirty="0" err="1">
                <a:solidFill>
                  <a:schemeClr val="tx1">
                    <a:lumMod val="50000"/>
                    <a:lumOff val="50000"/>
                  </a:schemeClr>
                </a:solidFill>
                <a:latin typeface="Arial" panose="020B0604020202020204" pitchFamily="34" charset="0"/>
                <a:cs typeface="Arial" panose="020B0604020202020204" pitchFamily="34" charset="0"/>
              </a:rPr>
              <a:t>bài</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viết</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vi-VN" sz="900" dirty="0">
                <a:solidFill>
                  <a:schemeClr val="tx1">
                    <a:lumMod val="50000"/>
                    <a:lumOff val="50000"/>
                  </a:schemeClr>
                </a:solidFill>
                <a:latin typeface="Arial" panose="020B0604020202020204" pitchFamily="34" charset="0"/>
                <a:cs typeface="Arial" panose="020B0604020202020204" pitchFamily="34" charset="0"/>
              </a:rPr>
              <a:t>phương tiện truyền thông xã hội</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v.v</a:t>
            </a:r>
            <a:r>
              <a:rPr lang="en-US" sz="900" dirty="0">
                <a:solidFill>
                  <a:schemeClr val="tx1">
                    <a:lumMod val="50000"/>
                    <a:lumOff val="50000"/>
                  </a:schemeClr>
                </a:solidFill>
                <a:latin typeface="Arial" panose="020B0604020202020204" pitchFamily="34" charset="0"/>
                <a:cs typeface="Arial" panose="020B0604020202020204" pitchFamily="34" charset="0"/>
              </a:rPr>
              <a:t>…</a:t>
            </a:r>
            <a:r>
              <a:rPr lang="vi-VN" sz="900" dirty="0">
                <a:solidFill>
                  <a:schemeClr val="tx1">
                    <a:lumMod val="50000"/>
                    <a:lumOff val="50000"/>
                  </a:schemeClr>
                </a:solidFill>
                <a:latin typeface="Arial" panose="020B0604020202020204" pitchFamily="34" charset="0"/>
                <a:cs typeface="Arial" panose="020B0604020202020204" pitchFamily="34" charset="0"/>
              </a:rPr>
              <a:t>) phải tuân thủ các chính sách và </a:t>
            </a:r>
            <a:r>
              <a:rPr lang="en-US" sz="900" dirty="0" err="1">
                <a:solidFill>
                  <a:schemeClr val="tx1">
                    <a:lumMod val="50000"/>
                    <a:lumOff val="50000"/>
                  </a:schemeClr>
                </a:solidFill>
                <a:latin typeface="Arial" panose="020B0604020202020204" pitchFamily="34" charset="0"/>
                <a:cs typeface="Arial" panose="020B0604020202020204" pitchFamily="34" charset="0"/>
              </a:rPr>
              <a:t>điều</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luật</a:t>
            </a:r>
            <a:r>
              <a:rPr lang="vi-VN" sz="900" dirty="0">
                <a:solidFill>
                  <a:schemeClr val="tx1">
                    <a:lumMod val="50000"/>
                    <a:lumOff val="50000"/>
                  </a:schemeClr>
                </a:solidFill>
                <a:latin typeface="Arial" panose="020B0604020202020204" pitchFamily="34" charset="0"/>
                <a:cs typeface="Arial" panose="020B0604020202020204" pitchFamily="34" charset="0"/>
              </a:rPr>
              <a:t> của Nu Skin Xin vui lòng xem</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hướng</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dẫn</a:t>
            </a:r>
            <a:r>
              <a:rPr lang="en-US" sz="900" dirty="0">
                <a:solidFill>
                  <a:schemeClr val="tx1">
                    <a:lumMod val="50000"/>
                    <a:lumOff val="50000"/>
                  </a:schemeClr>
                </a:solidFill>
                <a:latin typeface="Arial" panose="020B0604020202020204" pitchFamily="34" charset="0"/>
                <a:cs typeface="Arial" panose="020B0604020202020204" pitchFamily="34" charset="0"/>
              </a:rPr>
              <a:t> chia </a:t>
            </a:r>
            <a:r>
              <a:rPr lang="en-US" sz="900" dirty="0" err="1">
                <a:solidFill>
                  <a:schemeClr val="tx1">
                    <a:lumMod val="50000"/>
                    <a:lumOff val="50000"/>
                  </a:schemeClr>
                </a:solidFill>
                <a:latin typeface="Arial" panose="020B0604020202020204" pitchFamily="34" charset="0"/>
                <a:cs typeface="Arial" panose="020B0604020202020204" pitchFamily="34" charset="0"/>
              </a:rPr>
              <a:t>sẽ</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sản</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phẩm</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của</a:t>
            </a:r>
            <a:r>
              <a:rPr lang="en-US" sz="900" dirty="0">
                <a:solidFill>
                  <a:schemeClr val="tx1">
                    <a:lumMod val="50000"/>
                    <a:lumOff val="50000"/>
                  </a:schemeClr>
                </a:solidFill>
                <a:latin typeface="Arial" panose="020B0604020202020204" pitchFamily="34" charset="0"/>
                <a:cs typeface="Arial" panose="020B0604020202020204" pitchFamily="34" charset="0"/>
              </a:rPr>
              <a:t> Nu Skin</a:t>
            </a:r>
            <a:r>
              <a:rPr lang="vi-VN" sz="900" dirty="0">
                <a:solidFill>
                  <a:schemeClr val="tx1">
                    <a:lumMod val="50000"/>
                    <a:lumOff val="50000"/>
                  </a:schemeClr>
                </a:solidFill>
                <a:latin typeface="Arial" panose="020B0604020202020204" pitchFamily="34" charset="0"/>
                <a:cs typeface="Arial" panose="020B0604020202020204" pitchFamily="34" charset="0"/>
              </a:rPr>
              <a:t> ở </a:t>
            </a:r>
            <a:r>
              <a:rPr lang="vi-VN" sz="900" dirty="0">
                <a:solidFill>
                  <a:schemeClr val="tx1">
                    <a:lumMod val="50000"/>
                    <a:lumOff val="50000"/>
                  </a:schemeClr>
                </a:solidFill>
                <a:latin typeface="Arial" panose="020B0604020202020204" pitchFamily="34" charset="0"/>
                <a:cs typeface="Arial" panose="020B0604020202020204" pitchFamily="34" charset="0"/>
                <a:hlinkClick r:id="rId4"/>
              </a:rPr>
              <a:t>https://www.nuskin.com/content/nuskin/en_US /corporate/regulatory_corner.html</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vi-VN" sz="900" dirty="0">
                <a:solidFill>
                  <a:schemeClr val="tx1">
                    <a:lumMod val="50000"/>
                    <a:lumOff val="50000"/>
                  </a:schemeClr>
                </a:solidFill>
                <a:latin typeface="Arial" panose="020B0604020202020204" pitchFamily="34" charset="0"/>
                <a:cs typeface="Arial" panose="020B0604020202020204" pitchFamily="34" charset="0"/>
              </a:rPr>
              <a:t>để biết thêm thông tin về làm thế nào để tạo ra đúng câu chuyện cá nhân của bạn.</a:t>
            </a:r>
            <a:endParaRPr lang="en-US" sz="900" u="sng"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4216404" y="1590090"/>
            <a:ext cx="3776167" cy="35534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200" dirty="0">
                <a:solidFill>
                  <a:srgbClr val="3BB0C9"/>
                </a:solidFill>
                <a:latin typeface="Arial"/>
                <a:cs typeface="Arial"/>
              </a:rPr>
              <a:t>VÍ DỤ VỀ SỰ CHỨNG NHẬN</a:t>
            </a:r>
          </a:p>
          <a:p>
            <a:pPr marL="0" indent="0">
              <a:lnSpc>
                <a:spcPts val="1800"/>
              </a:lnSpc>
              <a:buNone/>
            </a:pPr>
            <a:r>
              <a:rPr lang="vi-VN" sz="1400" dirty="0" smtClean="0">
                <a:solidFill>
                  <a:srgbClr val="7F7F7F"/>
                </a:solidFill>
                <a:latin typeface="Arial" panose="020B0604020202020204" pitchFamily="34" charset="0"/>
                <a:cs typeface="Arial" panose="020B0604020202020204" pitchFamily="34" charset="0"/>
              </a:rPr>
              <a:t>"</a:t>
            </a:r>
            <a:r>
              <a:rPr lang="vi-VN" sz="1400" dirty="0">
                <a:solidFill>
                  <a:srgbClr val="7F7F7F"/>
                </a:solidFill>
                <a:latin typeface="Arial" panose="020B0604020202020204" pitchFamily="34" charset="0"/>
                <a:cs typeface="Arial" panose="020B0604020202020204" pitchFamily="34" charset="0"/>
              </a:rPr>
              <a:t>AgeLOC </a:t>
            </a:r>
            <a:r>
              <a:rPr lang="en-US" sz="1400" dirty="0" smtClean="0">
                <a:solidFill>
                  <a:srgbClr val="7F7F7F"/>
                </a:solidFill>
                <a:latin typeface="Arial" panose="020B0604020202020204" pitchFamily="34" charset="0"/>
                <a:cs typeface="Arial" panose="020B0604020202020204" pitchFamily="34" charset="0"/>
              </a:rPr>
              <a:t>Me</a:t>
            </a:r>
            <a:r>
              <a:rPr lang="vi-VN" sz="1400" dirty="0" smtClean="0">
                <a:solidFill>
                  <a:srgbClr val="7F7F7F"/>
                </a:solidFill>
                <a:latin typeface="Arial" panose="020B0604020202020204" pitchFamily="34" charset="0"/>
                <a:cs typeface="Arial" panose="020B0604020202020204" pitchFamily="34" charset="0"/>
              </a:rPr>
              <a:t> </a:t>
            </a:r>
            <a:r>
              <a:rPr lang="en-US" sz="1400" dirty="0" err="1" smtClean="0">
                <a:solidFill>
                  <a:srgbClr val="7F7F7F"/>
                </a:solidFill>
                <a:latin typeface="Arial" panose="020B0604020202020204" pitchFamily="34" charset="0"/>
                <a:cs typeface="Arial" panose="020B0604020202020204" pitchFamily="34" charset="0"/>
              </a:rPr>
              <a:t>thật</a:t>
            </a:r>
            <a:r>
              <a:rPr lang="vi-VN" sz="1400" dirty="0" smtClean="0">
                <a:solidFill>
                  <a:srgbClr val="7F7F7F"/>
                </a:solidFill>
                <a:latin typeface="Arial" panose="020B0604020202020204" pitchFamily="34" charset="0"/>
                <a:cs typeface="Arial" panose="020B0604020202020204" pitchFamily="34" charset="0"/>
              </a:rPr>
              <a:t> </a:t>
            </a:r>
            <a:r>
              <a:rPr lang="vi-VN" sz="1400" dirty="0">
                <a:solidFill>
                  <a:srgbClr val="7F7F7F"/>
                </a:solidFill>
                <a:latin typeface="Arial" panose="020B0604020202020204" pitchFamily="34" charset="0"/>
                <a:cs typeface="Arial" panose="020B0604020202020204" pitchFamily="34" charset="0"/>
              </a:rPr>
              <a:t>tuyệt vời </a:t>
            </a:r>
            <a:r>
              <a:rPr lang="en-US" sz="1400" dirty="0" err="1" smtClean="0">
                <a:solidFill>
                  <a:srgbClr val="7F7F7F"/>
                </a:solidFill>
                <a:latin typeface="Arial" panose="020B0604020202020204" pitchFamily="34" charset="0"/>
                <a:cs typeface="Arial" panose="020B0604020202020204" pitchFamily="34" charset="0"/>
              </a:rPr>
              <a:t>hiện</a:t>
            </a:r>
            <a:r>
              <a:rPr lang="en-US" sz="1400" dirty="0" smtClean="0">
                <a:solidFill>
                  <a:srgbClr val="7F7F7F"/>
                </a:solidFill>
                <a:latin typeface="Arial" panose="020B0604020202020204" pitchFamily="34" charset="0"/>
                <a:cs typeface="Arial" panose="020B0604020202020204" pitchFamily="34" charset="0"/>
              </a:rPr>
              <a:t> </a:t>
            </a:r>
            <a:r>
              <a:rPr lang="en-US" sz="1400" dirty="0" err="1" smtClean="0">
                <a:solidFill>
                  <a:srgbClr val="7F7F7F"/>
                </a:solidFill>
                <a:latin typeface="Arial" panose="020B0604020202020204" pitchFamily="34" charset="0"/>
                <a:cs typeface="Arial" panose="020B0604020202020204" pitchFamily="34" charset="0"/>
              </a:rPr>
              <a:t>đại</a:t>
            </a:r>
            <a:r>
              <a:rPr lang="vi-VN" sz="1400" dirty="0" smtClean="0">
                <a:solidFill>
                  <a:srgbClr val="7F7F7F"/>
                </a:solidFill>
                <a:latin typeface="Arial" panose="020B0604020202020204" pitchFamily="34" charset="0"/>
                <a:cs typeface="Arial" panose="020B0604020202020204" pitchFamily="34" charset="0"/>
              </a:rPr>
              <a:t>. </a:t>
            </a:r>
            <a:r>
              <a:rPr lang="vi-VN" sz="1400" dirty="0">
                <a:solidFill>
                  <a:srgbClr val="7F7F7F"/>
                </a:solidFill>
                <a:latin typeface="Arial" panose="020B0604020202020204" pitchFamily="34" charset="0"/>
                <a:cs typeface="Arial" panose="020B0604020202020204" pitchFamily="34" charset="0"/>
              </a:rPr>
              <a:t>Đó là giải pháp hoàn hảo cho một người như tôi. Tôi cũng thích </a:t>
            </a:r>
            <a:r>
              <a:rPr lang="en-US" sz="1400" dirty="0" err="1" smtClean="0">
                <a:solidFill>
                  <a:srgbClr val="7F7F7F"/>
                </a:solidFill>
                <a:latin typeface="Arial" panose="020B0604020202020204" pitchFamily="34" charset="0"/>
                <a:cs typeface="Arial" panose="020B0604020202020204" pitchFamily="34" charset="0"/>
              </a:rPr>
              <a:t>việc</a:t>
            </a:r>
            <a:r>
              <a:rPr lang="vi-VN" sz="1400" dirty="0" smtClean="0">
                <a:solidFill>
                  <a:srgbClr val="7F7F7F"/>
                </a:solidFill>
                <a:latin typeface="Arial" panose="020B0604020202020204" pitchFamily="34" charset="0"/>
                <a:cs typeface="Arial" panose="020B0604020202020204" pitchFamily="34" charset="0"/>
              </a:rPr>
              <a:t> </a:t>
            </a:r>
            <a:r>
              <a:rPr lang="vi-VN" sz="1400" dirty="0">
                <a:solidFill>
                  <a:srgbClr val="7F7F7F"/>
                </a:solidFill>
                <a:latin typeface="Arial" panose="020B0604020202020204" pitchFamily="34" charset="0"/>
                <a:cs typeface="Arial" panose="020B0604020202020204" pitchFamily="34" charset="0"/>
              </a:rPr>
              <a:t>hệ thống 'học' thói quen của tôi và có một loạt các chế độ tôi có thể lựa chọn dựa trên sở thích của </a:t>
            </a:r>
            <a:r>
              <a:rPr lang="en-US" sz="1400" dirty="0" err="1" smtClean="0">
                <a:solidFill>
                  <a:srgbClr val="7F7F7F"/>
                </a:solidFill>
                <a:latin typeface="Arial" panose="020B0604020202020204" pitchFamily="34" charset="0"/>
                <a:cs typeface="Arial" panose="020B0604020202020204" pitchFamily="34" charset="0"/>
              </a:rPr>
              <a:t>mình</a:t>
            </a:r>
            <a:r>
              <a:rPr lang="vi-VN" sz="1400" dirty="0" smtClean="0">
                <a:solidFill>
                  <a:srgbClr val="7F7F7F"/>
                </a:solidFill>
                <a:latin typeface="Arial" panose="020B0604020202020204" pitchFamily="34" charset="0"/>
                <a:cs typeface="Arial" panose="020B0604020202020204" pitchFamily="34" charset="0"/>
              </a:rPr>
              <a:t>. </a:t>
            </a:r>
            <a:r>
              <a:rPr lang="vi-VN" sz="1400" dirty="0">
                <a:solidFill>
                  <a:srgbClr val="7F7F7F"/>
                </a:solidFill>
                <a:latin typeface="Arial" panose="020B0604020202020204" pitchFamily="34" charset="0"/>
                <a:cs typeface="Arial" panose="020B0604020202020204" pitchFamily="34" charset="0"/>
              </a:rPr>
              <a:t>"</a:t>
            </a:r>
            <a:endParaRPr lang="en-US" sz="1400" dirty="0" smtClean="0">
              <a:solidFill>
                <a:schemeClr val="tx1">
                  <a:lumMod val="50000"/>
                  <a:lumOff val="50000"/>
                </a:schemeClr>
              </a:solidFill>
              <a:latin typeface="Arial" panose="020B0604020202020204" pitchFamily="34" charset="0"/>
              <a:cs typeface="Arial" panose="020B0604020202020204" pitchFamily="34" charset="0"/>
            </a:endParaRPr>
          </a:p>
          <a:p>
            <a:pPr marL="0" indent="0">
              <a:spcBef>
                <a:spcPts val="0"/>
              </a:spcBef>
              <a:buNone/>
            </a:pPr>
            <a:r>
              <a:rPr lang="en-US" sz="1400" dirty="0" err="1">
                <a:solidFill>
                  <a:schemeClr val="tx1">
                    <a:lumMod val="50000"/>
                    <a:lumOff val="50000"/>
                  </a:schemeClr>
                </a:solidFill>
                <a:latin typeface="Arial"/>
                <a:cs typeface="Arial"/>
              </a:rPr>
              <a:t>Khai</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thác</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sự</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chứng</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nhận</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của</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bản</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thân</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bạn</a:t>
            </a:r>
            <a:endParaRPr lang="en-US" sz="1400" dirty="0">
              <a:solidFill>
                <a:schemeClr val="tx1">
                  <a:lumMod val="50000"/>
                  <a:lumOff val="50000"/>
                </a:schemeClr>
              </a:solidFill>
              <a:latin typeface="Arial"/>
              <a:cs typeface="Arial"/>
            </a:endParaRPr>
          </a:p>
          <a:p>
            <a:pPr marL="0" indent="0">
              <a:spcBef>
                <a:spcPts val="0"/>
              </a:spcBef>
              <a:buFont typeface="Arial"/>
              <a:buNone/>
            </a:pPr>
            <a:endParaRPr lang="en-US" sz="1400" dirty="0">
              <a:solidFill>
                <a:schemeClr val="tx1">
                  <a:lumMod val="50000"/>
                  <a:lumOff val="50000"/>
                </a:schemeClr>
              </a:solidFill>
              <a:latin typeface="Arial"/>
              <a:cs typeface="Arial"/>
            </a:endParaRPr>
          </a:p>
        </p:txBody>
      </p:sp>
      <p:cxnSp>
        <p:nvCxnSpPr>
          <p:cNvPr id="13" name="Straight Connector 12"/>
          <p:cNvCxnSpPr/>
          <p:nvPr/>
        </p:nvCxnSpPr>
        <p:spPr>
          <a:xfrm>
            <a:off x="555796" y="3644869"/>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55796" y="3937947"/>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55796" y="423102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87648" y="3743504"/>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7648" y="401704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287648" y="4309175"/>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1"/>
          <p:cNvSpPr txBox="1">
            <a:spLocks/>
          </p:cNvSpPr>
          <p:nvPr/>
        </p:nvSpPr>
        <p:spPr>
          <a:xfrm rot="16200000">
            <a:off x="-1593411" y="1593035"/>
            <a:ext cx="3258999"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smtClean="0">
                <a:solidFill>
                  <a:schemeClr val="bg1"/>
                </a:solidFill>
                <a:latin typeface="Arial"/>
                <a:cs typeface="Arial"/>
              </a:rPr>
              <a:t>KHAI THÁC CÂU CHUYỆN CỦA MÌNH</a:t>
            </a:r>
            <a:endParaRPr lang="en-US" sz="1300" dirty="0">
              <a:solidFill>
                <a:schemeClr val="bg1"/>
              </a:solidFill>
              <a:latin typeface="Arial"/>
              <a:cs typeface="Arial"/>
            </a:endParaRPr>
          </a:p>
        </p:txBody>
      </p:sp>
    </p:spTree>
    <p:extLst>
      <p:ext uri="{BB962C8B-B14F-4D97-AF65-F5344CB8AC3E}">
        <p14:creationId xmlns:p14="http://schemas.microsoft.com/office/powerpoint/2010/main" val="23881956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M15020008_185+white.jpg"/>
          <p:cNvPicPr>
            <a:picLocks noChangeAspect="1"/>
          </p:cNvPicPr>
          <p:nvPr/>
        </p:nvPicPr>
        <p:blipFill rotWithShape="1">
          <a:blip r:embed="rId2" cstate="print">
            <a:extLst>
              <a:ext uri="{28A0092B-C50C-407E-A947-70E740481C1C}">
                <a14:useLocalDpi xmlns:a14="http://schemas.microsoft.com/office/drawing/2010/main"/>
              </a:ext>
            </a:extLst>
          </a:blip>
          <a:srcRect l="-53771" t="-50145"/>
          <a:stretch/>
        </p:blipFill>
        <p:spPr>
          <a:xfrm>
            <a:off x="3901595" y="1149377"/>
            <a:ext cx="5257800" cy="3994123"/>
          </a:xfrm>
          <a:prstGeom prst="rect">
            <a:avLst/>
          </a:prstGeom>
        </p:spPr>
      </p:pic>
      <p:pic>
        <p:nvPicPr>
          <p:cNvPr id="2" name="Picture 1"/>
          <p:cNvPicPr>
            <a:picLocks noChangeAspect="1"/>
          </p:cNvPicPr>
          <p:nvPr/>
        </p:nvPicPr>
        <p:blipFill>
          <a:blip r:embed="rId3"/>
          <a:stretch>
            <a:fillRect/>
          </a:stretch>
        </p:blipFill>
        <p:spPr>
          <a:xfrm>
            <a:off x="-42022" y="-59766"/>
            <a:ext cx="325903" cy="5274235"/>
          </a:xfrm>
          <a:prstGeom prst="rect">
            <a:avLst/>
          </a:prstGeom>
        </p:spPr>
      </p:pic>
      <p:sp>
        <p:nvSpPr>
          <p:cNvPr id="3" name="Title 1"/>
          <p:cNvSpPr txBox="1">
            <a:spLocks/>
          </p:cNvSpPr>
          <p:nvPr/>
        </p:nvSpPr>
        <p:spPr>
          <a:xfrm rot="16200000">
            <a:off x="-146353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smtClean="0">
                <a:solidFill>
                  <a:schemeClr val="bg1"/>
                </a:solidFill>
                <a:latin typeface="Arial"/>
                <a:cs typeface="Arial"/>
              </a:rPr>
              <a:t>DEVELOP YOUR STORY</a:t>
            </a:r>
            <a:endParaRPr lang="en-US" sz="1300" dirty="0">
              <a:solidFill>
                <a:schemeClr val="bg1"/>
              </a:solidFill>
              <a:latin typeface="Arial"/>
              <a:cs typeface="Arial"/>
            </a:endParaRPr>
          </a:p>
        </p:txBody>
      </p:sp>
      <p:sp>
        <p:nvSpPr>
          <p:cNvPr id="4" name="Content Placeholder 2"/>
          <p:cNvSpPr>
            <a:spLocks noGrp="1"/>
          </p:cNvSpPr>
          <p:nvPr>
            <p:ph idx="1"/>
          </p:nvPr>
        </p:nvSpPr>
        <p:spPr>
          <a:xfrm>
            <a:off x="426859" y="1590090"/>
            <a:ext cx="3776167" cy="3553410"/>
          </a:xfrm>
        </p:spPr>
        <p:txBody>
          <a:bodyPr>
            <a:normAutofit/>
          </a:bodyPr>
          <a:lstStyle/>
          <a:p>
            <a:pPr marL="0" indent="0">
              <a:spcBef>
                <a:spcPts val="0"/>
              </a:spcBef>
              <a:buNone/>
            </a:pPr>
            <a:r>
              <a:rPr lang="en-US" sz="1200" dirty="0">
                <a:solidFill>
                  <a:srgbClr val="3BB0C9"/>
                </a:solidFill>
                <a:latin typeface="Arial"/>
                <a:cs typeface="Arial"/>
              </a:rPr>
              <a:t>VÍ DỤ VỀ TẦM QUAN TRỌNG CÁ NHÂN</a:t>
            </a:r>
          </a:p>
          <a:p>
            <a:pPr marL="0" indent="0">
              <a:lnSpc>
                <a:spcPts val="1800"/>
              </a:lnSpc>
              <a:buNone/>
            </a:pPr>
            <a:r>
              <a:rPr lang="vi-VN" sz="1400" dirty="0" smtClean="0">
                <a:solidFill>
                  <a:schemeClr val="tx1">
                    <a:lumMod val="50000"/>
                    <a:lumOff val="50000"/>
                  </a:schemeClr>
                </a:solidFill>
                <a:latin typeface="Arial"/>
                <a:cs typeface="Arial"/>
              </a:rPr>
              <a:t>"</a:t>
            </a:r>
            <a:r>
              <a:rPr lang="vi-VN" sz="1400" dirty="0">
                <a:solidFill>
                  <a:schemeClr val="tx1">
                    <a:lumMod val="50000"/>
                    <a:lumOff val="50000"/>
                  </a:schemeClr>
                </a:solidFill>
                <a:latin typeface="Arial"/>
                <a:cs typeface="Arial"/>
              </a:rPr>
              <a:t>Tôi thường không nhận ra sản phẩm chăm sóc da của tôi </a:t>
            </a:r>
            <a:r>
              <a:rPr lang="en-US" sz="1400" dirty="0" err="1" smtClean="0">
                <a:solidFill>
                  <a:schemeClr val="tx1">
                    <a:lumMod val="50000"/>
                    <a:lumOff val="50000"/>
                  </a:schemeClr>
                </a:solidFill>
                <a:latin typeface="Arial"/>
                <a:cs typeface="Arial"/>
              </a:rPr>
              <a:t>gần</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hết</a:t>
            </a:r>
            <a:r>
              <a:rPr lang="vi-VN" sz="1400" dirty="0" smtClean="0">
                <a:solidFill>
                  <a:schemeClr val="tx1">
                    <a:lumMod val="50000"/>
                    <a:lumOff val="50000"/>
                  </a:schemeClr>
                </a:solidFill>
                <a:latin typeface="Arial"/>
                <a:cs typeface="Arial"/>
              </a:rPr>
              <a:t> </a:t>
            </a:r>
            <a:r>
              <a:rPr lang="vi-VN" sz="1400" dirty="0">
                <a:solidFill>
                  <a:schemeClr val="tx1">
                    <a:lumMod val="50000"/>
                    <a:lumOff val="50000"/>
                  </a:schemeClr>
                </a:solidFill>
                <a:latin typeface="Arial"/>
                <a:cs typeface="Arial"/>
              </a:rPr>
              <a:t>cho đến khi tôi bóp </a:t>
            </a:r>
            <a:r>
              <a:rPr lang="en-US" sz="1400" dirty="0" err="1" smtClean="0">
                <a:solidFill>
                  <a:schemeClr val="tx1">
                    <a:lumMod val="50000"/>
                    <a:lumOff val="50000"/>
                  </a:schemeClr>
                </a:solidFill>
                <a:latin typeface="Arial"/>
                <a:cs typeface="Arial"/>
              </a:rPr>
              <a:t>tuýp</a:t>
            </a:r>
            <a:r>
              <a:rPr lang="vi-VN" sz="1400" dirty="0" smtClean="0">
                <a:solidFill>
                  <a:schemeClr val="tx1">
                    <a:lumMod val="50000"/>
                    <a:lumOff val="50000"/>
                  </a:schemeClr>
                </a:solidFill>
                <a:latin typeface="Arial"/>
                <a:cs typeface="Arial"/>
              </a:rPr>
              <a:t> </a:t>
            </a:r>
            <a:r>
              <a:rPr lang="vi-VN" sz="1400" dirty="0">
                <a:solidFill>
                  <a:schemeClr val="tx1">
                    <a:lumMod val="50000"/>
                    <a:lumOff val="50000"/>
                  </a:schemeClr>
                </a:solidFill>
                <a:latin typeface="Arial"/>
                <a:cs typeface="Arial"/>
              </a:rPr>
              <a:t>và không </a:t>
            </a:r>
            <a:r>
              <a:rPr lang="en-US" sz="1400" dirty="0" err="1" smtClean="0">
                <a:solidFill>
                  <a:schemeClr val="tx1">
                    <a:lumMod val="50000"/>
                    <a:lumOff val="50000"/>
                  </a:schemeClr>
                </a:solidFill>
                <a:latin typeface="Arial"/>
                <a:cs typeface="Arial"/>
              </a:rPr>
              <a:t>thấy</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gì</a:t>
            </a:r>
            <a:r>
              <a:rPr lang="vi-VN" sz="1400" dirty="0" smtClean="0">
                <a:solidFill>
                  <a:schemeClr val="tx1">
                    <a:lumMod val="50000"/>
                    <a:lumOff val="50000"/>
                  </a:schemeClr>
                </a:solidFill>
                <a:latin typeface="Arial"/>
                <a:cs typeface="Arial"/>
              </a:rPr>
              <a:t>. </a:t>
            </a:r>
            <a:r>
              <a:rPr lang="vi-VN" sz="1400" dirty="0">
                <a:solidFill>
                  <a:schemeClr val="tx1">
                    <a:lumMod val="50000"/>
                    <a:lumOff val="50000"/>
                  </a:schemeClr>
                </a:solidFill>
                <a:latin typeface="Arial"/>
                <a:cs typeface="Arial"/>
              </a:rPr>
              <a:t>Nó có thể là một sự bất tiện </a:t>
            </a:r>
            <a:r>
              <a:rPr lang="en-US" sz="1400" dirty="0" err="1" smtClean="0">
                <a:solidFill>
                  <a:schemeClr val="tx1">
                    <a:lumMod val="50000"/>
                    <a:lumOff val="50000"/>
                  </a:schemeClr>
                </a:solidFill>
                <a:latin typeface="Arial"/>
                <a:cs typeface="Arial"/>
              </a:rPr>
              <a:t>vì</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phải</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đột</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nhiên</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đi</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mua</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thêm</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sản</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phẩm</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vào</a:t>
            </a:r>
            <a:r>
              <a:rPr lang="en-US" sz="1400" dirty="0" smtClean="0">
                <a:solidFill>
                  <a:schemeClr val="tx1">
                    <a:lumMod val="50000"/>
                    <a:lumOff val="50000"/>
                  </a:schemeClr>
                </a:solidFill>
                <a:latin typeface="Arial"/>
                <a:cs typeface="Arial"/>
              </a:rPr>
              <a:t> </a:t>
            </a:r>
            <a:r>
              <a:rPr lang="vi-VN" sz="1400" dirty="0" smtClean="0">
                <a:solidFill>
                  <a:schemeClr val="tx1">
                    <a:lumMod val="50000"/>
                    <a:lumOff val="50000"/>
                  </a:schemeClr>
                </a:solidFill>
                <a:latin typeface="Arial"/>
                <a:cs typeface="Arial"/>
              </a:rPr>
              <a:t>ngày </a:t>
            </a:r>
            <a:r>
              <a:rPr lang="vi-VN" sz="1400" dirty="0">
                <a:solidFill>
                  <a:schemeClr val="tx1">
                    <a:lumMod val="50000"/>
                    <a:lumOff val="50000"/>
                  </a:schemeClr>
                </a:solidFill>
                <a:latin typeface="Arial"/>
                <a:cs typeface="Arial"/>
              </a:rPr>
              <a:t>hôm </a:t>
            </a:r>
            <a:r>
              <a:rPr lang="vi-VN" sz="1400" dirty="0" smtClean="0">
                <a:solidFill>
                  <a:schemeClr val="tx1">
                    <a:lumMod val="50000"/>
                    <a:lumOff val="50000"/>
                  </a:schemeClr>
                </a:solidFill>
                <a:latin typeface="Arial"/>
                <a:cs typeface="Arial"/>
              </a:rPr>
              <a:t>sau</a:t>
            </a:r>
            <a:r>
              <a:rPr lang="en-US" sz="1400" dirty="0" smtClean="0">
                <a:solidFill>
                  <a:schemeClr val="tx1">
                    <a:lumMod val="50000"/>
                    <a:lumOff val="50000"/>
                  </a:schemeClr>
                </a:solidFill>
                <a:latin typeface="Arial"/>
                <a:cs typeface="Arial"/>
              </a:rPr>
              <a:t>”.</a:t>
            </a:r>
          </a:p>
          <a:p>
            <a:pPr marL="0" indent="0">
              <a:spcBef>
                <a:spcPts val="0"/>
              </a:spcBef>
              <a:buNone/>
            </a:pPr>
            <a:r>
              <a:rPr lang="en-US" sz="1400" dirty="0" err="1">
                <a:solidFill>
                  <a:schemeClr val="tx1">
                    <a:lumMod val="50000"/>
                    <a:lumOff val="50000"/>
                  </a:schemeClr>
                </a:solidFill>
                <a:latin typeface="Arial"/>
                <a:cs typeface="Arial"/>
              </a:rPr>
              <a:t>Khai</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thác</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câu</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chuyện</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của</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chính</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bạn</a:t>
            </a:r>
            <a:endParaRPr lang="en-US" sz="1400" dirty="0">
              <a:solidFill>
                <a:schemeClr val="tx1">
                  <a:lumMod val="50000"/>
                  <a:lumOff val="50000"/>
                </a:schemeClr>
              </a:solidFill>
              <a:latin typeface="Arial"/>
              <a:cs typeface="Arial"/>
            </a:endParaRPr>
          </a:p>
        </p:txBody>
      </p:sp>
      <p:sp>
        <p:nvSpPr>
          <p:cNvPr id="5" name="Title 1"/>
          <p:cNvSpPr txBox="1">
            <a:spLocks/>
          </p:cNvSpPr>
          <p:nvPr/>
        </p:nvSpPr>
        <p:spPr>
          <a:xfrm>
            <a:off x="421404" y="481722"/>
            <a:ext cx="819150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err="1">
                <a:solidFill>
                  <a:srgbClr val="1F365E"/>
                </a:solidFill>
                <a:latin typeface="Arial"/>
                <a:cs typeface="Arial"/>
              </a:rPr>
              <a:t>Câu</a:t>
            </a:r>
            <a:r>
              <a:rPr lang="en-US" sz="3200" dirty="0">
                <a:solidFill>
                  <a:srgbClr val="1F365E"/>
                </a:solidFill>
                <a:latin typeface="Arial"/>
                <a:cs typeface="Arial"/>
              </a:rPr>
              <a:t> </a:t>
            </a:r>
            <a:r>
              <a:rPr lang="en-US" sz="3200" dirty="0" err="1">
                <a:solidFill>
                  <a:srgbClr val="1F365E"/>
                </a:solidFill>
                <a:latin typeface="Arial"/>
                <a:cs typeface="Arial"/>
              </a:rPr>
              <a:t>chuyện</a:t>
            </a:r>
            <a:r>
              <a:rPr lang="en-US" sz="3200" dirty="0">
                <a:solidFill>
                  <a:srgbClr val="1F365E"/>
                </a:solidFill>
                <a:latin typeface="Arial"/>
                <a:cs typeface="Arial"/>
              </a:rPr>
              <a:t> </a:t>
            </a:r>
            <a:r>
              <a:rPr lang="en-US" sz="3200" dirty="0" err="1">
                <a:solidFill>
                  <a:srgbClr val="1F365E"/>
                </a:solidFill>
                <a:latin typeface="Arial"/>
                <a:cs typeface="Arial"/>
              </a:rPr>
              <a:t>của</a:t>
            </a:r>
            <a:r>
              <a:rPr lang="en-US" sz="3200" dirty="0">
                <a:solidFill>
                  <a:srgbClr val="1F365E"/>
                </a:solidFill>
                <a:latin typeface="Arial"/>
                <a:cs typeface="Arial"/>
              </a:rPr>
              <a:t> </a:t>
            </a:r>
            <a:r>
              <a:rPr lang="en-US" sz="3200" dirty="0" err="1">
                <a:solidFill>
                  <a:srgbClr val="1F365E"/>
                </a:solidFill>
                <a:latin typeface="Arial"/>
                <a:cs typeface="Arial"/>
              </a:rPr>
              <a:t>bạn</a:t>
            </a:r>
            <a:r>
              <a:rPr lang="en-US" sz="3200" dirty="0">
                <a:solidFill>
                  <a:srgbClr val="1F365E"/>
                </a:solidFill>
                <a:latin typeface="Arial"/>
                <a:cs typeface="Arial"/>
              </a:rPr>
              <a:t> </a:t>
            </a:r>
            <a:r>
              <a:rPr lang="en-US" sz="3200" dirty="0" err="1">
                <a:solidFill>
                  <a:srgbClr val="1F365E"/>
                </a:solidFill>
                <a:latin typeface="Arial"/>
                <a:cs typeface="Arial"/>
              </a:rPr>
              <a:t>về</a:t>
            </a:r>
            <a:r>
              <a:rPr lang="en-US" sz="3200" dirty="0">
                <a:solidFill>
                  <a:srgbClr val="1F365E"/>
                </a:solidFill>
                <a:latin typeface="Arial"/>
                <a:cs typeface="Arial"/>
              </a:rPr>
              <a:t> </a:t>
            </a:r>
            <a:r>
              <a:rPr lang="en-US" sz="3200" dirty="0" err="1">
                <a:solidFill>
                  <a:srgbClr val="1F365E"/>
                </a:solidFill>
                <a:latin typeface="Arial"/>
                <a:cs typeface="Arial"/>
              </a:rPr>
              <a:t>sự</a:t>
            </a:r>
            <a:r>
              <a:rPr lang="en-US" sz="3200" dirty="0">
                <a:solidFill>
                  <a:srgbClr val="1F365E"/>
                </a:solidFill>
                <a:latin typeface="Arial"/>
                <a:cs typeface="Arial"/>
              </a:rPr>
              <a:t> </a:t>
            </a:r>
            <a:r>
              <a:rPr lang="en-US" sz="3200" dirty="0" err="1">
                <a:solidFill>
                  <a:srgbClr val="1F365E"/>
                </a:solidFill>
                <a:latin typeface="Arial"/>
                <a:cs typeface="Arial"/>
              </a:rPr>
              <a:t>đơn</a:t>
            </a:r>
            <a:r>
              <a:rPr lang="en-US" sz="3200" dirty="0">
                <a:solidFill>
                  <a:srgbClr val="1F365E"/>
                </a:solidFill>
                <a:latin typeface="Arial"/>
                <a:cs typeface="Arial"/>
              </a:rPr>
              <a:t> </a:t>
            </a:r>
            <a:r>
              <a:rPr lang="en-US" sz="3200" dirty="0" err="1">
                <a:solidFill>
                  <a:srgbClr val="1F365E"/>
                </a:solidFill>
                <a:latin typeface="Arial"/>
                <a:cs typeface="Arial"/>
              </a:rPr>
              <a:t>giản</a:t>
            </a:r>
            <a:r>
              <a:rPr lang="en-US" sz="3200" dirty="0">
                <a:solidFill>
                  <a:srgbClr val="1F365E"/>
                </a:solidFill>
                <a:latin typeface="Arial"/>
                <a:cs typeface="Arial"/>
              </a:rPr>
              <a:t> </a:t>
            </a:r>
            <a:r>
              <a:rPr lang="en-US" sz="3200" dirty="0" err="1" smtClean="0">
                <a:solidFill>
                  <a:srgbClr val="1F365E"/>
                </a:solidFill>
                <a:latin typeface="Arial"/>
                <a:cs typeface="Arial"/>
              </a:rPr>
              <a:t>và</a:t>
            </a:r>
            <a:r>
              <a:rPr lang="en-US" sz="3200" dirty="0" smtClean="0">
                <a:solidFill>
                  <a:srgbClr val="1F365E"/>
                </a:solidFill>
                <a:latin typeface="Arial"/>
                <a:cs typeface="Arial"/>
              </a:rPr>
              <a:t> </a:t>
            </a:r>
            <a:r>
              <a:rPr lang="en-US" sz="3200" dirty="0" err="1" smtClean="0">
                <a:solidFill>
                  <a:srgbClr val="1F365E"/>
                </a:solidFill>
                <a:latin typeface="Arial"/>
                <a:cs typeface="Arial"/>
              </a:rPr>
              <a:t>tiện</a:t>
            </a:r>
            <a:r>
              <a:rPr lang="en-US" sz="3200" dirty="0" smtClean="0">
                <a:solidFill>
                  <a:srgbClr val="1F365E"/>
                </a:solidFill>
                <a:latin typeface="Arial"/>
                <a:cs typeface="Arial"/>
              </a:rPr>
              <a:t> </a:t>
            </a:r>
            <a:r>
              <a:rPr lang="en-US" sz="3200" dirty="0" err="1" smtClean="0">
                <a:solidFill>
                  <a:srgbClr val="1F365E"/>
                </a:solidFill>
                <a:latin typeface="Arial"/>
                <a:cs typeface="Arial"/>
              </a:rPr>
              <a:t>dụng</a:t>
            </a:r>
            <a:r>
              <a:rPr lang="en-US" sz="3200" dirty="0" smtClean="0">
                <a:solidFill>
                  <a:srgbClr val="1F365E"/>
                </a:solidFill>
                <a:latin typeface="Arial"/>
                <a:cs typeface="Arial"/>
              </a:rPr>
              <a:t>.</a:t>
            </a:r>
            <a:endParaRPr lang="en-US" sz="3200" dirty="0">
              <a:solidFill>
                <a:srgbClr val="1F365E"/>
              </a:solidFill>
              <a:latin typeface="Arial"/>
              <a:cs typeface="Arial"/>
            </a:endParaRPr>
          </a:p>
        </p:txBody>
      </p:sp>
      <p:sp>
        <p:nvSpPr>
          <p:cNvPr id="6" name="TextBox 5"/>
          <p:cNvSpPr txBox="1"/>
          <p:nvPr/>
        </p:nvSpPr>
        <p:spPr>
          <a:xfrm>
            <a:off x="494899" y="4541664"/>
            <a:ext cx="8255322" cy="507831"/>
          </a:xfrm>
          <a:prstGeom prst="rect">
            <a:avLst/>
          </a:prstGeom>
          <a:noFill/>
        </p:spPr>
        <p:txBody>
          <a:bodyPr wrap="square" rtlCol="0">
            <a:spAutoFit/>
          </a:bodyPr>
          <a:lstStyle/>
          <a:p>
            <a:r>
              <a:rPr lang="vi-VN" sz="900" dirty="0">
                <a:solidFill>
                  <a:schemeClr val="tx1">
                    <a:lumMod val="50000"/>
                    <a:lumOff val="50000"/>
                  </a:schemeClr>
                </a:solidFill>
                <a:latin typeface="Arial" panose="020B0604020202020204" pitchFamily="34" charset="0"/>
                <a:cs typeface="Arial" panose="020B0604020202020204" pitchFamily="34" charset="0"/>
              </a:rPr>
              <a:t>Tất cả các tài liệu tiếp thị (tuyên bố sản phẩm, </a:t>
            </a:r>
            <a:r>
              <a:rPr lang="en-US" sz="900" dirty="0" err="1">
                <a:solidFill>
                  <a:schemeClr val="tx1">
                    <a:lumMod val="50000"/>
                    <a:lumOff val="50000"/>
                  </a:schemeClr>
                </a:solidFill>
                <a:latin typeface="Arial" panose="020B0604020202020204" pitchFamily="34" charset="0"/>
                <a:cs typeface="Arial" panose="020B0604020202020204" pitchFamily="34" charset="0"/>
              </a:rPr>
              <a:t>sự</a:t>
            </a:r>
            <a:r>
              <a:rPr lang="vi-VN" sz="900" dirty="0">
                <a:solidFill>
                  <a:schemeClr val="tx1">
                    <a:lumMod val="50000"/>
                    <a:lumOff val="50000"/>
                  </a:schemeClr>
                </a:solidFill>
                <a:latin typeface="Arial" panose="020B0604020202020204" pitchFamily="34" charset="0"/>
                <a:cs typeface="Arial" panose="020B0604020202020204" pitchFamily="34" charset="0"/>
              </a:rPr>
              <a:t> chứng nhận, </a:t>
            </a:r>
            <a:r>
              <a:rPr lang="en-US" sz="900" dirty="0" err="1">
                <a:solidFill>
                  <a:schemeClr val="tx1">
                    <a:lumMod val="50000"/>
                    <a:lumOff val="50000"/>
                  </a:schemeClr>
                </a:solidFill>
                <a:latin typeface="Arial" panose="020B0604020202020204" pitchFamily="34" charset="0"/>
                <a:cs typeface="Arial" panose="020B0604020202020204" pitchFamily="34" charset="0"/>
              </a:rPr>
              <a:t>bài</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viết</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vi-VN" sz="900" dirty="0">
                <a:solidFill>
                  <a:schemeClr val="tx1">
                    <a:lumMod val="50000"/>
                    <a:lumOff val="50000"/>
                  </a:schemeClr>
                </a:solidFill>
                <a:latin typeface="Arial" panose="020B0604020202020204" pitchFamily="34" charset="0"/>
                <a:cs typeface="Arial" panose="020B0604020202020204" pitchFamily="34" charset="0"/>
              </a:rPr>
              <a:t>phương tiện truyền thông xã hội</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v.v</a:t>
            </a:r>
            <a:r>
              <a:rPr lang="en-US" sz="900" dirty="0">
                <a:solidFill>
                  <a:schemeClr val="tx1">
                    <a:lumMod val="50000"/>
                    <a:lumOff val="50000"/>
                  </a:schemeClr>
                </a:solidFill>
                <a:latin typeface="Arial" panose="020B0604020202020204" pitchFamily="34" charset="0"/>
                <a:cs typeface="Arial" panose="020B0604020202020204" pitchFamily="34" charset="0"/>
              </a:rPr>
              <a:t>…</a:t>
            </a:r>
            <a:r>
              <a:rPr lang="vi-VN" sz="900" dirty="0">
                <a:solidFill>
                  <a:schemeClr val="tx1">
                    <a:lumMod val="50000"/>
                    <a:lumOff val="50000"/>
                  </a:schemeClr>
                </a:solidFill>
                <a:latin typeface="Arial" panose="020B0604020202020204" pitchFamily="34" charset="0"/>
                <a:cs typeface="Arial" panose="020B0604020202020204" pitchFamily="34" charset="0"/>
              </a:rPr>
              <a:t>) phải tuân thủ các chính sách và </a:t>
            </a:r>
            <a:r>
              <a:rPr lang="en-US" sz="900" dirty="0" err="1">
                <a:solidFill>
                  <a:schemeClr val="tx1">
                    <a:lumMod val="50000"/>
                    <a:lumOff val="50000"/>
                  </a:schemeClr>
                </a:solidFill>
                <a:latin typeface="Arial" panose="020B0604020202020204" pitchFamily="34" charset="0"/>
                <a:cs typeface="Arial" panose="020B0604020202020204" pitchFamily="34" charset="0"/>
              </a:rPr>
              <a:t>điều</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luật</a:t>
            </a:r>
            <a:r>
              <a:rPr lang="vi-VN" sz="900" dirty="0">
                <a:solidFill>
                  <a:schemeClr val="tx1">
                    <a:lumMod val="50000"/>
                    <a:lumOff val="50000"/>
                  </a:schemeClr>
                </a:solidFill>
                <a:latin typeface="Arial" panose="020B0604020202020204" pitchFamily="34" charset="0"/>
                <a:cs typeface="Arial" panose="020B0604020202020204" pitchFamily="34" charset="0"/>
              </a:rPr>
              <a:t> của Nu Skin Xin vui lòng xem</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hướng</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dẫn</a:t>
            </a:r>
            <a:r>
              <a:rPr lang="en-US" sz="900" dirty="0">
                <a:solidFill>
                  <a:schemeClr val="tx1">
                    <a:lumMod val="50000"/>
                    <a:lumOff val="50000"/>
                  </a:schemeClr>
                </a:solidFill>
                <a:latin typeface="Arial" panose="020B0604020202020204" pitchFamily="34" charset="0"/>
                <a:cs typeface="Arial" panose="020B0604020202020204" pitchFamily="34" charset="0"/>
              </a:rPr>
              <a:t> chia </a:t>
            </a:r>
            <a:r>
              <a:rPr lang="en-US" sz="900" dirty="0" err="1">
                <a:solidFill>
                  <a:schemeClr val="tx1">
                    <a:lumMod val="50000"/>
                    <a:lumOff val="50000"/>
                  </a:schemeClr>
                </a:solidFill>
                <a:latin typeface="Arial" panose="020B0604020202020204" pitchFamily="34" charset="0"/>
                <a:cs typeface="Arial" panose="020B0604020202020204" pitchFamily="34" charset="0"/>
              </a:rPr>
              <a:t>sẽ</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sản</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phẩm</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en-US" sz="900" dirty="0" err="1">
                <a:solidFill>
                  <a:schemeClr val="tx1">
                    <a:lumMod val="50000"/>
                    <a:lumOff val="50000"/>
                  </a:schemeClr>
                </a:solidFill>
                <a:latin typeface="Arial" panose="020B0604020202020204" pitchFamily="34" charset="0"/>
                <a:cs typeface="Arial" panose="020B0604020202020204" pitchFamily="34" charset="0"/>
              </a:rPr>
              <a:t>của</a:t>
            </a:r>
            <a:r>
              <a:rPr lang="en-US" sz="900" dirty="0">
                <a:solidFill>
                  <a:schemeClr val="tx1">
                    <a:lumMod val="50000"/>
                    <a:lumOff val="50000"/>
                  </a:schemeClr>
                </a:solidFill>
                <a:latin typeface="Arial" panose="020B0604020202020204" pitchFamily="34" charset="0"/>
                <a:cs typeface="Arial" panose="020B0604020202020204" pitchFamily="34" charset="0"/>
              </a:rPr>
              <a:t> Nu Skin</a:t>
            </a:r>
            <a:r>
              <a:rPr lang="vi-VN" sz="900" dirty="0">
                <a:solidFill>
                  <a:schemeClr val="tx1">
                    <a:lumMod val="50000"/>
                    <a:lumOff val="50000"/>
                  </a:schemeClr>
                </a:solidFill>
                <a:latin typeface="Arial" panose="020B0604020202020204" pitchFamily="34" charset="0"/>
                <a:cs typeface="Arial" panose="020B0604020202020204" pitchFamily="34" charset="0"/>
              </a:rPr>
              <a:t> ở </a:t>
            </a:r>
            <a:r>
              <a:rPr lang="vi-VN" sz="900" dirty="0">
                <a:solidFill>
                  <a:schemeClr val="tx1">
                    <a:lumMod val="50000"/>
                    <a:lumOff val="50000"/>
                  </a:schemeClr>
                </a:solidFill>
                <a:latin typeface="Arial" panose="020B0604020202020204" pitchFamily="34" charset="0"/>
                <a:cs typeface="Arial" panose="020B0604020202020204" pitchFamily="34" charset="0"/>
                <a:hlinkClick r:id="rId4"/>
              </a:rPr>
              <a:t>https://www.nuskin.com/content/nuskin/en_US /corporate/regulatory_corner.html</a:t>
            </a:r>
            <a:r>
              <a:rPr lang="en-US" sz="900" dirty="0">
                <a:solidFill>
                  <a:schemeClr val="tx1">
                    <a:lumMod val="50000"/>
                    <a:lumOff val="50000"/>
                  </a:schemeClr>
                </a:solidFill>
                <a:latin typeface="Arial" panose="020B0604020202020204" pitchFamily="34" charset="0"/>
                <a:cs typeface="Arial" panose="020B0604020202020204" pitchFamily="34" charset="0"/>
              </a:rPr>
              <a:t> </a:t>
            </a:r>
            <a:r>
              <a:rPr lang="vi-VN" sz="900" dirty="0">
                <a:solidFill>
                  <a:schemeClr val="tx1">
                    <a:lumMod val="50000"/>
                    <a:lumOff val="50000"/>
                  </a:schemeClr>
                </a:solidFill>
                <a:latin typeface="Arial" panose="020B0604020202020204" pitchFamily="34" charset="0"/>
                <a:cs typeface="Arial" panose="020B0604020202020204" pitchFamily="34" charset="0"/>
              </a:rPr>
              <a:t>để biết thêm thông tin về làm thế nào để tạo ra đúng câu chuyện cá nhân của bạn.</a:t>
            </a:r>
            <a:endParaRPr lang="en-US" sz="900" u="sng"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4216404" y="1590090"/>
            <a:ext cx="3776167" cy="35534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200" dirty="0">
                <a:solidFill>
                  <a:srgbClr val="3BB0C9"/>
                </a:solidFill>
                <a:latin typeface="Arial"/>
                <a:cs typeface="Arial"/>
              </a:rPr>
              <a:t>VÍ DỤ VỀ SỰ CHỨNG NHẬN</a:t>
            </a:r>
          </a:p>
          <a:p>
            <a:pPr marL="0" indent="0">
              <a:lnSpc>
                <a:spcPts val="1800"/>
              </a:lnSpc>
              <a:buNone/>
            </a:pPr>
            <a:r>
              <a:rPr lang="vi-VN" sz="1400" dirty="0">
                <a:solidFill>
                  <a:schemeClr val="tx1">
                    <a:lumMod val="50000"/>
                    <a:lumOff val="50000"/>
                  </a:schemeClr>
                </a:solidFill>
                <a:latin typeface="Arial"/>
                <a:cs typeface="Arial"/>
              </a:rPr>
              <a:t>"Với ageLOC Me, tôi nhận được </a:t>
            </a:r>
            <a:r>
              <a:rPr lang="en-US" sz="1400" dirty="0" smtClean="0">
                <a:solidFill>
                  <a:schemeClr val="tx1">
                    <a:lumMod val="50000"/>
                    <a:lumOff val="50000"/>
                  </a:schemeClr>
                </a:solidFill>
                <a:latin typeface="Arial"/>
                <a:cs typeface="Arial"/>
              </a:rPr>
              <a:t>sự </a:t>
            </a:r>
            <a:r>
              <a:rPr lang="en-US" sz="1400" dirty="0" err="1" smtClean="0">
                <a:solidFill>
                  <a:schemeClr val="tx1">
                    <a:lumMod val="50000"/>
                    <a:lumOff val="50000"/>
                  </a:schemeClr>
                </a:solidFill>
                <a:latin typeface="Arial"/>
                <a:cs typeface="Arial"/>
              </a:rPr>
              <a:t>giao</a:t>
            </a:r>
            <a:r>
              <a:rPr lang="vi-VN" sz="1400" dirty="0" smtClean="0">
                <a:solidFill>
                  <a:schemeClr val="tx1">
                    <a:lumMod val="50000"/>
                    <a:lumOff val="50000"/>
                  </a:schemeClr>
                </a:solidFill>
                <a:latin typeface="Arial"/>
                <a:cs typeface="Arial"/>
              </a:rPr>
              <a:t> </a:t>
            </a:r>
            <a:r>
              <a:rPr lang="vi-VN" sz="1400" dirty="0">
                <a:solidFill>
                  <a:schemeClr val="tx1">
                    <a:lumMod val="50000"/>
                    <a:lumOff val="50000"/>
                  </a:schemeClr>
                </a:solidFill>
                <a:latin typeface="Arial"/>
                <a:cs typeface="Arial"/>
              </a:rPr>
              <a:t>nạp </a:t>
            </a:r>
            <a:r>
              <a:rPr lang="en-US" sz="1400" dirty="0" err="1" smtClean="0">
                <a:solidFill>
                  <a:schemeClr val="tx1">
                    <a:lumMod val="50000"/>
                    <a:lumOff val="50000"/>
                  </a:schemeClr>
                </a:solidFill>
                <a:latin typeface="Arial"/>
                <a:cs typeface="Arial"/>
              </a:rPr>
              <a:t>sản</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phẩm</a:t>
            </a:r>
            <a:r>
              <a:rPr lang="vi-VN" sz="1400" dirty="0" smtClean="0">
                <a:solidFill>
                  <a:schemeClr val="tx1">
                    <a:lumMod val="50000"/>
                    <a:lumOff val="50000"/>
                  </a:schemeClr>
                </a:solidFill>
                <a:latin typeface="Arial"/>
                <a:cs typeface="Arial"/>
              </a:rPr>
              <a:t> </a:t>
            </a:r>
            <a:r>
              <a:rPr lang="vi-VN" sz="1400" dirty="0">
                <a:solidFill>
                  <a:schemeClr val="tx1">
                    <a:lumMod val="50000"/>
                    <a:lumOff val="50000"/>
                  </a:schemeClr>
                </a:solidFill>
                <a:latin typeface="Arial"/>
                <a:cs typeface="Arial"/>
              </a:rPr>
              <a:t>tự động mỗi tháng, và hệ thống theo dõi liều của tôi. Vì vậy, tôi không bao giờ phải lo lắng rằng tôi sẽ </a:t>
            </a:r>
            <a:r>
              <a:rPr lang="en-US" sz="1400" dirty="0" err="1" smtClean="0">
                <a:solidFill>
                  <a:schemeClr val="tx1">
                    <a:lumMod val="50000"/>
                    <a:lumOff val="50000"/>
                  </a:schemeClr>
                </a:solidFill>
                <a:latin typeface="Arial"/>
                <a:cs typeface="Arial"/>
              </a:rPr>
              <a:t>bị</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hết</a:t>
            </a:r>
            <a:r>
              <a:rPr lang="en-US" sz="1400" dirty="0" smtClean="0">
                <a:solidFill>
                  <a:schemeClr val="tx1">
                    <a:lumMod val="50000"/>
                    <a:lumOff val="50000"/>
                  </a:schemeClr>
                </a:solidFill>
                <a:latin typeface="Arial"/>
                <a:cs typeface="Arial"/>
              </a:rPr>
              <a:t> </a:t>
            </a:r>
            <a:r>
              <a:rPr lang="vi-VN" sz="1400" dirty="0" smtClean="0">
                <a:solidFill>
                  <a:schemeClr val="tx1">
                    <a:lumMod val="50000"/>
                    <a:lumOff val="50000"/>
                  </a:schemeClr>
                </a:solidFill>
                <a:latin typeface="Arial"/>
                <a:cs typeface="Arial"/>
              </a:rPr>
              <a:t>sản </a:t>
            </a:r>
            <a:r>
              <a:rPr lang="vi-VN" sz="1400" dirty="0">
                <a:solidFill>
                  <a:schemeClr val="tx1">
                    <a:lumMod val="50000"/>
                    <a:lumOff val="50000"/>
                  </a:schemeClr>
                </a:solidFill>
                <a:latin typeface="Arial"/>
                <a:cs typeface="Arial"/>
              </a:rPr>
              <a:t>phẩm. ageLOC </a:t>
            </a:r>
            <a:r>
              <a:rPr lang="en-US" sz="1400" dirty="0" smtClean="0">
                <a:solidFill>
                  <a:schemeClr val="tx1">
                    <a:lumMod val="50000"/>
                    <a:lumOff val="50000"/>
                  </a:schemeClr>
                </a:solidFill>
                <a:latin typeface="Arial"/>
                <a:cs typeface="Arial"/>
              </a:rPr>
              <a:t>Me</a:t>
            </a:r>
            <a:r>
              <a:rPr lang="vi-VN" sz="1400" dirty="0" smtClean="0">
                <a:solidFill>
                  <a:schemeClr val="tx1">
                    <a:lumMod val="50000"/>
                    <a:lumOff val="50000"/>
                  </a:schemeClr>
                </a:solidFill>
                <a:latin typeface="Arial"/>
                <a:cs typeface="Arial"/>
              </a:rPr>
              <a:t> </a:t>
            </a:r>
            <a:r>
              <a:rPr lang="vi-VN" sz="1400" dirty="0">
                <a:solidFill>
                  <a:schemeClr val="tx1">
                    <a:lumMod val="50000"/>
                    <a:lumOff val="50000"/>
                  </a:schemeClr>
                </a:solidFill>
                <a:latin typeface="Arial"/>
                <a:cs typeface="Arial"/>
              </a:rPr>
              <a:t>mang lại cho tôi liều hoàn hảo mỗi lần và rất đơn giản để sử dụng. "</a:t>
            </a:r>
            <a:endParaRPr lang="en-US" sz="1400" dirty="0" smtClean="0">
              <a:solidFill>
                <a:schemeClr val="tx1">
                  <a:lumMod val="50000"/>
                  <a:lumOff val="50000"/>
                </a:schemeClr>
              </a:solidFill>
              <a:latin typeface="Arial"/>
              <a:cs typeface="Arial"/>
            </a:endParaRPr>
          </a:p>
          <a:p>
            <a:pPr marL="0" indent="0">
              <a:spcBef>
                <a:spcPts val="0"/>
              </a:spcBef>
              <a:buNone/>
            </a:pPr>
            <a:r>
              <a:rPr lang="en-US" sz="1400" dirty="0" err="1">
                <a:solidFill>
                  <a:schemeClr val="tx1">
                    <a:lumMod val="50000"/>
                    <a:lumOff val="50000"/>
                  </a:schemeClr>
                </a:solidFill>
                <a:latin typeface="Arial"/>
                <a:cs typeface="Arial"/>
              </a:rPr>
              <a:t>Khai</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thác</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sự</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chứng</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nhận</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của</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bản</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thân</a:t>
            </a:r>
            <a:r>
              <a:rPr lang="en-US" sz="1400" dirty="0">
                <a:solidFill>
                  <a:schemeClr val="tx1">
                    <a:lumMod val="50000"/>
                    <a:lumOff val="50000"/>
                  </a:schemeClr>
                </a:solidFill>
                <a:latin typeface="Arial"/>
                <a:cs typeface="Arial"/>
              </a:rPr>
              <a:t> </a:t>
            </a:r>
            <a:r>
              <a:rPr lang="en-US" sz="1400" dirty="0" err="1">
                <a:solidFill>
                  <a:schemeClr val="tx1">
                    <a:lumMod val="50000"/>
                    <a:lumOff val="50000"/>
                  </a:schemeClr>
                </a:solidFill>
                <a:latin typeface="Arial"/>
                <a:cs typeface="Arial"/>
              </a:rPr>
              <a:t>bạn</a:t>
            </a:r>
            <a:endParaRPr lang="en-US" sz="1400" dirty="0">
              <a:solidFill>
                <a:schemeClr val="tx1">
                  <a:lumMod val="50000"/>
                  <a:lumOff val="50000"/>
                </a:schemeClr>
              </a:solidFill>
              <a:latin typeface="Arial"/>
              <a:cs typeface="Arial"/>
            </a:endParaRPr>
          </a:p>
          <a:p>
            <a:pPr marL="0" indent="0">
              <a:spcBef>
                <a:spcPts val="0"/>
              </a:spcBef>
              <a:buFont typeface="Arial"/>
              <a:buNone/>
            </a:pPr>
            <a:endParaRPr lang="en-US" sz="1400" dirty="0">
              <a:solidFill>
                <a:schemeClr val="tx1">
                  <a:lumMod val="50000"/>
                  <a:lumOff val="50000"/>
                </a:schemeClr>
              </a:solidFill>
              <a:latin typeface="Arial"/>
              <a:cs typeface="Arial"/>
            </a:endParaRPr>
          </a:p>
        </p:txBody>
      </p:sp>
      <p:cxnSp>
        <p:nvCxnSpPr>
          <p:cNvPr id="8" name="Straight Connector 7"/>
          <p:cNvCxnSpPr/>
          <p:nvPr/>
        </p:nvCxnSpPr>
        <p:spPr>
          <a:xfrm>
            <a:off x="555796" y="3644869"/>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55796" y="3937947"/>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55796" y="423102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287648" y="3923567"/>
            <a:ext cx="277037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287648" y="4197106"/>
            <a:ext cx="2900552"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287648" y="4489238"/>
            <a:ext cx="302437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3751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M0930250Background_048_Blue_NSERUM3.jpg"/>
          <p:cNvPicPr>
            <a:picLocks noChangeAspect="1"/>
          </p:cNvPicPr>
          <p:nvPr/>
        </p:nvPicPr>
        <p:blipFill rotWithShape="1">
          <a:blip r:embed="rId2" cstate="print">
            <a:extLst>
              <a:ext uri="{28A0092B-C50C-407E-A947-70E740481C1C}">
                <a14:useLocalDpi xmlns:a14="http://schemas.microsoft.com/office/drawing/2010/main"/>
              </a:ext>
            </a:extLst>
          </a:blip>
          <a:srcRect r="-752"/>
          <a:stretch/>
        </p:blipFill>
        <p:spPr>
          <a:xfrm>
            <a:off x="0" y="0"/>
            <a:ext cx="9212716" cy="5212206"/>
          </a:xfrm>
          <a:prstGeom prst="rect">
            <a:avLst/>
          </a:prstGeom>
        </p:spPr>
      </p:pic>
      <p:sp>
        <p:nvSpPr>
          <p:cNvPr id="5" name="Title 1"/>
          <p:cNvSpPr txBox="1">
            <a:spLocks/>
          </p:cNvSpPr>
          <p:nvPr/>
        </p:nvSpPr>
        <p:spPr>
          <a:xfrm>
            <a:off x="154623" y="2097088"/>
            <a:ext cx="8989377" cy="123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4000" dirty="0" smtClean="0">
                <a:solidFill>
                  <a:schemeClr val="bg1"/>
                </a:solidFill>
                <a:latin typeface="Arial"/>
                <a:cs typeface="Arial"/>
              </a:rPr>
              <a:t>CHIA SẺ: LỜI KHUYÊN VÀ Ý TƯỞNG</a:t>
            </a:r>
            <a:endParaRPr lang="en-US" sz="4000" dirty="0">
              <a:solidFill>
                <a:schemeClr val="bg1"/>
              </a:solidFill>
              <a:latin typeface="Arial"/>
              <a:cs typeface="Arial"/>
            </a:endParaRPr>
          </a:p>
        </p:txBody>
      </p:sp>
      <p:pic>
        <p:nvPicPr>
          <p:cNvPr id="7" name="Picture 6"/>
          <p:cNvPicPr>
            <a:picLocks noChangeAspect="1"/>
          </p:cNvPicPr>
          <p:nvPr/>
        </p:nvPicPr>
        <p:blipFill>
          <a:blip r:embed="rId3"/>
          <a:stretch>
            <a:fillRect/>
          </a:stretch>
        </p:blipFill>
        <p:spPr>
          <a:xfrm>
            <a:off x="5975556" y="4431370"/>
            <a:ext cx="2847024" cy="417080"/>
          </a:xfrm>
          <a:prstGeom prst="rect">
            <a:avLst/>
          </a:prstGeom>
        </p:spPr>
      </p:pic>
    </p:spTree>
    <p:extLst>
      <p:ext uri="{BB962C8B-B14F-4D97-AF65-F5344CB8AC3E}">
        <p14:creationId xmlns:p14="http://schemas.microsoft.com/office/powerpoint/2010/main" val="11139608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021" y="-59766"/>
            <a:ext cx="325902" cy="5290926"/>
          </a:xfrm>
          <a:prstGeom prst="rect">
            <a:avLst/>
          </a:prstGeom>
        </p:spPr>
      </p:pic>
      <p:sp>
        <p:nvSpPr>
          <p:cNvPr id="5" name="Title 1"/>
          <p:cNvSpPr txBox="1">
            <a:spLocks/>
          </p:cNvSpPr>
          <p:nvPr/>
        </p:nvSpPr>
        <p:spPr>
          <a:xfrm rot="16200000">
            <a:off x="-1659295" y="2003729"/>
            <a:ext cx="3376592"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smtClean="0">
                <a:solidFill>
                  <a:schemeClr val="bg1"/>
                </a:solidFill>
                <a:latin typeface="Arial"/>
                <a:cs typeface="Arial"/>
              </a:rPr>
              <a:t>CHIA SẺ LỜI KHUYÊN VÀ Ý TƯỞNG</a:t>
            </a:r>
            <a:endParaRPr lang="en-US" sz="1300" dirty="0">
              <a:solidFill>
                <a:schemeClr val="bg1"/>
              </a:solidFill>
              <a:latin typeface="Arial"/>
              <a:cs typeface="Arial"/>
            </a:endParaRPr>
          </a:p>
        </p:txBody>
      </p:sp>
      <p:sp>
        <p:nvSpPr>
          <p:cNvPr id="7" name="Content Placeholder 2"/>
          <p:cNvSpPr>
            <a:spLocks noGrp="1"/>
          </p:cNvSpPr>
          <p:nvPr>
            <p:ph idx="1"/>
          </p:nvPr>
        </p:nvSpPr>
        <p:spPr>
          <a:xfrm>
            <a:off x="472722" y="822527"/>
            <a:ext cx="8328378" cy="4240256"/>
          </a:xfrm>
        </p:spPr>
        <p:txBody>
          <a:bodyPr>
            <a:noAutofit/>
          </a:bodyPr>
          <a:lstStyle/>
          <a:p>
            <a:pPr marL="0" indent="0">
              <a:buNone/>
            </a:pPr>
            <a:r>
              <a:rPr lang="vi-VN" sz="1800" dirty="0">
                <a:solidFill>
                  <a:srgbClr val="8293CB"/>
                </a:solidFill>
                <a:latin typeface="Arial" panose="020B0604020202020204" pitchFamily="34" charset="0"/>
                <a:cs typeface="Arial" panose="020B0604020202020204" pitchFamily="34" charset="0"/>
              </a:rPr>
              <a:t>Bây giờ mà bạn đã phát triển một câu chuyện cá nhân và </a:t>
            </a:r>
            <a:r>
              <a:rPr lang="en-US" sz="1800" dirty="0" err="1" smtClean="0">
                <a:solidFill>
                  <a:srgbClr val="8293CB"/>
                </a:solidFill>
                <a:latin typeface="Arial" panose="020B0604020202020204" pitchFamily="34" charset="0"/>
                <a:cs typeface="Arial" panose="020B0604020202020204" pitchFamily="34" charset="0"/>
              </a:rPr>
              <a:t>sự</a:t>
            </a:r>
            <a:r>
              <a:rPr lang="en-US" sz="1800" dirty="0" smtClean="0">
                <a:solidFill>
                  <a:srgbClr val="8293CB"/>
                </a:solidFill>
                <a:latin typeface="Arial" panose="020B0604020202020204" pitchFamily="34" charset="0"/>
                <a:cs typeface="Arial" panose="020B0604020202020204" pitchFamily="34" charset="0"/>
              </a:rPr>
              <a:t> </a:t>
            </a:r>
            <a:r>
              <a:rPr lang="vi-VN" sz="1800" dirty="0" smtClean="0">
                <a:solidFill>
                  <a:srgbClr val="8293CB"/>
                </a:solidFill>
                <a:latin typeface="Arial" panose="020B0604020202020204" pitchFamily="34" charset="0"/>
                <a:cs typeface="Arial" panose="020B0604020202020204" pitchFamily="34" charset="0"/>
              </a:rPr>
              <a:t>chứng </a:t>
            </a:r>
            <a:r>
              <a:rPr lang="vi-VN" sz="1800" dirty="0">
                <a:solidFill>
                  <a:srgbClr val="8293CB"/>
                </a:solidFill>
                <a:latin typeface="Arial" panose="020B0604020202020204" pitchFamily="34" charset="0"/>
                <a:cs typeface="Arial" panose="020B0604020202020204" pitchFamily="34" charset="0"/>
              </a:rPr>
              <a:t>thực, bạn có thể dễ dàng hơn nói về kinh nghiệm của </a:t>
            </a:r>
            <a:r>
              <a:rPr lang="en-US" sz="1800" dirty="0" err="1" smtClean="0">
                <a:solidFill>
                  <a:srgbClr val="8293CB"/>
                </a:solidFill>
                <a:latin typeface="Arial" panose="020B0604020202020204" pitchFamily="34" charset="0"/>
                <a:cs typeface="Arial" panose="020B0604020202020204" pitchFamily="34" charset="0"/>
              </a:rPr>
              <a:t>mình</a:t>
            </a:r>
            <a:r>
              <a:rPr lang="vi-VN" sz="1800" dirty="0" smtClean="0">
                <a:solidFill>
                  <a:srgbClr val="8293CB"/>
                </a:solidFill>
                <a:latin typeface="Arial" panose="020B0604020202020204" pitchFamily="34" charset="0"/>
                <a:cs typeface="Arial" panose="020B0604020202020204" pitchFamily="34" charset="0"/>
              </a:rPr>
              <a:t> </a:t>
            </a:r>
            <a:r>
              <a:rPr lang="vi-VN" sz="1800" dirty="0">
                <a:solidFill>
                  <a:srgbClr val="8293CB"/>
                </a:solidFill>
                <a:latin typeface="Arial" panose="020B0604020202020204" pitchFamily="34" charset="0"/>
                <a:cs typeface="Arial" panose="020B0604020202020204" pitchFamily="34" charset="0"/>
              </a:rPr>
              <a:t>một cách tự nhiên với những người khác.</a:t>
            </a:r>
          </a:p>
          <a:p>
            <a:pPr marL="0" indent="0">
              <a:buNone/>
            </a:pPr>
            <a:endParaRPr lang="vi-VN" sz="1200" dirty="0">
              <a:solidFill>
                <a:schemeClr val="tx1">
                  <a:lumMod val="50000"/>
                  <a:lumOff val="50000"/>
                </a:schemeClr>
              </a:solidFill>
              <a:cs typeface="Arial"/>
            </a:endParaRPr>
          </a:p>
          <a:p>
            <a:pPr marL="0" indent="0">
              <a:buNone/>
            </a:pPr>
            <a:endParaRPr lang="vi-VN" sz="1200" dirty="0">
              <a:solidFill>
                <a:schemeClr val="tx1">
                  <a:lumMod val="50000"/>
                  <a:lumOff val="50000"/>
                </a:schemeClr>
              </a:solidFill>
              <a:cs typeface="Arial"/>
            </a:endParaRPr>
          </a:p>
          <a:p>
            <a:pPr marL="0" indent="0">
              <a:buNone/>
            </a:pPr>
            <a:r>
              <a:rPr lang="vi-VN" sz="1200" dirty="0">
                <a:solidFill>
                  <a:schemeClr val="tx1">
                    <a:lumMod val="50000"/>
                    <a:lumOff val="50000"/>
                  </a:schemeClr>
                </a:solidFill>
                <a:latin typeface="Arial" panose="020B0604020202020204" pitchFamily="34" charset="0"/>
                <a:cs typeface="Arial" panose="020B0604020202020204" pitchFamily="34" charset="0"/>
              </a:rPr>
              <a:t>MỘT SỐ CƠ HỘI CHO </a:t>
            </a:r>
            <a:r>
              <a:rPr lang="en-US" sz="1200" dirty="0" smtClean="0">
                <a:solidFill>
                  <a:schemeClr val="tx1">
                    <a:lumMod val="50000"/>
                    <a:lumOff val="50000"/>
                  </a:schemeClr>
                </a:solidFill>
                <a:latin typeface="Arial" panose="020B0604020202020204" pitchFamily="34" charset="0"/>
                <a:cs typeface="Arial" panose="020B0604020202020204" pitchFamily="34" charset="0"/>
              </a:rPr>
              <a:t>CUỘC ĐỐI THOẠI</a:t>
            </a:r>
            <a:r>
              <a:rPr lang="vi-VN" sz="1200" dirty="0" smtClean="0">
                <a:solidFill>
                  <a:schemeClr val="tx1">
                    <a:lumMod val="50000"/>
                    <a:lumOff val="50000"/>
                  </a:schemeClr>
                </a:solidFill>
                <a:latin typeface="Arial" panose="020B0604020202020204" pitchFamily="34" charset="0"/>
                <a:cs typeface="Arial" panose="020B0604020202020204" pitchFamily="34" charset="0"/>
              </a:rPr>
              <a:t>:</a:t>
            </a:r>
            <a:endParaRPr lang="en-US" sz="1200" dirty="0" smtClean="0">
              <a:solidFill>
                <a:schemeClr val="tx1">
                  <a:lumMod val="50000"/>
                  <a:lumOff val="50000"/>
                </a:schemeClr>
              </a:solidFill>
              <a:latin typeface="Arial" panose="020B0604020202020204" pitchFamily="34" charset="0"/>
              <a:cs typeface="Arial" panose="020B0604020202020204" pitchFamily="34" charset="0"/>
            </a:endParaRPr>
          </a:p>
          <a:p>
            <a:pPr marL="0" indent="0">
              <a:buNone/>
            </a:pPr>
            <a:r>
              <a:rPr lang="en-US" sz="1400" dirty="0" err="1" smtClean="0">
                <a:solidFill>
                  <a:srgbClr val="8293CB"/>
                </a:solidFill>
                <a:latin typeface="Arial" panose="020B0604020202020204" pitchFamily="34" charset="0"/>
                <a:cs typeface="Arial" panose="020B0604020202020204" pitchFamily="34" charset="0"/>
              </a:rPr>
              <a:t>Phản</a:t>
            </a:r>
            <a:r>
              <a:rPr lang="en-US" sz="1400" dirty="0" smtClean="0">
                <a:solidFill>
                  <a:srgbClr val="8293CB"/>
                </a:solidFill>
                <a:latin typeface="Arial" panose="020B0604020202020204" pitchFamily="34" charset="0"/>
                <a:cs typeface="Arial" panose="020B0604020202020204" pitchFamily="34" charset="0"/>
              </a:rPr>
              <a:t> </a:t>
            </a:r>
            <a:r>
              <a:rPr lang="en-US" sz="1400" dirty="0" err="1">
                <a:solidFill>
                  <a:srgbClr val="8293CB"/>
                </a:solidFill>
                <a:latin typeface="Arial" panose="020B0604020202020204" pitchFamily="34" charset="0"/>
                <a:cs typeface="Arial" panose="020B0604020202020204" pitchFamily="34" charset="0"/>
              </a:rPr>
              <a:t>ứng</a:t>
            </a:r>
            <a:r>
              <a:rPr lang="en-US" sz="1400" dirty="0">
                <a:solidFill>
                  <a:srgbClr val="8293CB"/>
                </a:solidFill>
                <a:latin typeface="Arial" panose="020B0604020202020204" pitchFamily="34" charset="0"/>
                <a:cs typeface="Arial" panose="020B0604020202020204" pitchFamily="34" charset="0"/>
              </a:rPr>
              <a:t> </a:t>
            </a:r>
            <a:r>
              <a:rPr lang="en-US" sz="1400" dirty="0" err="1">
                <a:solidFill>
                  <a:srgbClr val="8293CB"/>
                </a:solidFill>
                <a:latin typeface="Arial" panose="020B0604020202020204" pitchFamily="34" charset="0"/>
                <a:cs typeface="Arial" panose="020B0604020202020204" pitchFamily="34" charset="0"/>
              </a:rPr>
              <a:t>cho</a:t>
            </a:r>
            <a:r>
              <a:rPr lang="en-US" sz="1400" dirty="0">
                <a:solidFill>
                  <a:srgbClr val="8293CB"/>
                </a:solidFill>
                <a:latin typeface="Arial" panose="020B0604020202020204" pitchFamily="34" charset="0"/>
                <a:cs typeface="Arial" panose="020B0604020202020204" pitchFamily="34" charset="0"/>
              </a:rPr>
              <a:t> </a:t>
            </a:r>
            <a:r>
              <a:rPr lang="en-US" sz="1400" dirty="0" err="1">
                <a:solidFill>
                  <a:srgbClr val="8293CB"/>
                </a:solidFill>
                <a:latin typeface="Arial" panose="020B0604020202020204" pitchFamily="34" charset="0"/>
                <a:cs typeface="Arial" panose="020B0604020202020204" pitchFamily="34" charset="0"/>
              </a:rPr>
              <a:t>một</a:t>
            </a:r>
            <a:r>
              <a:rPr lang="en-US" sz="1400" dirty="0">
                <a:solidFill>
                  <a:srgbClr val="8293CB"/>
                </a:solidFill>
                <a:latin typeface="Arial" panose="020B0604020202020204" pitchFamily="34" charset="0"/>
                <a:cs typeface="Arial" panose="020B0604020202020204" pitchFamily="34" charset="0"/>
              </a:rPr>
              <a:t> </a:t>
            </a:r>
            <a:r>
              <a:rPr lang="en-US" sz="1400" dirty="0" err="1">
                <a:solidFill>
                  <a:srgbClr val="8293CB"/>
                </a:solidFill>
                <a:latin typeface="Arial" panose="020B0604020202020204" pitchFamily="34" charset="0"/>
                <a:cs typeface="Arial" panose="020B0604020202020204" pitchFamily="34" charset="0"/>
              </a:rPr>
              <a:t>lời</a:t>
            </a:r>
            <a:r>
              <a:rPr lang="en-US" sz="1400" dirty="0">
                <a:solidFill>
                  <a:srgbClr val="8293CB"/>
                </a:solidFill>
                <a:latin typeface="Arial" panose="020B0604020202020204" pitchFamily="34" charset="0"/>
                <a:cs typeface="Arial" panose="020B0604020202020204" pitchFamily="34" charset="0"/>
              </a:rPr>
              <a:t> </a:t>
            </a:r>
            <a:r>
              <a:rPr lang="en-US" sz="1400" dirty="0" err="1">
                <a:solidFill>
                  <a:srgbClr val="8293CB"/>
                </a:solidFill>
                <a:latin typeface="Arial" panose="020B0604020202020204" pitchFamily="34" charset="0"/>
                <a:cs typeface="Arial" panose="020B0604020202020204" pitchFamily="34" charset="0"/>
              </a:rPr>
              <a:t>khen</a:t>
            </a:r>
            <a:r>
              <a:rPr lang="en-US" sz="1400" dirty="0">
                <a:solidFill>
                  <a:srgbClr val="8293CB"/>
                </a:solidFill>
                <a:latin typeface="Arial" panose="020B0604020202020204" pitchFamily="34" charset="0"/>
                <a:cs typeface="Arial" panose="020B0604020202020204" pitchFamily="34" charset="0"/>
              </a:rPr>
              <a:t> hay </a:t>
            </a:r>
            <a:r>
              <a:rPr lang="en-US" sz="1400" dirty="0" err="1">
                <a:solidFill>
                  <a:srgbClr val="8293CB"/>
                </a:solidFill>
                <a:latin typeface="Arial" panose="020B0604020202020204" pitchFamily="34" charset="0"/>
                <a:cs typeface="Arial" panose="020B0604020202020204" pitchFamily="34" charset="0"/>
              </a:rPr>
              <a:t>yêu</a:t>
            </a:r>
            <a:r>
              <a:rPr lang="en-US" sz="1400" dirty="0">
                <a:solidFill>
                  <a:srgbClr val="8293CB"/>
                </a:solidFill>
                <a:latin typeface="Arial" panose="020B0604020202020204" pitchFamily="34" charset="0"/>
                <a:cs typeface="Arial" panose="020B0604020202020204" pitchFamily="34" charset="0"/>
              </a:rPr>
              <a:t> </a:t>
            </a:r>
            <a:r>
              <a:rPr lang="en-US" sz="1400" dirty="0" err="1" smtClean="0">
                <a:solidFill>
                  <a:srgbClr val="8293CB"/>
                </a:solidFill>
                <a:latin typeface="Arial" panose="020B0604020202020204" pitchFamily="34" charset="0"/>
                <a:cs typeface="Arial" panose="020B0604020202020204" pitchFamily="34" charset="0"/>
              </a:rPr>
              <a:t>cầu</a:t>
            </a:r>
            <a:endParaRPr lang="en-US" sz="1400" dirty="0" smtClean="0">
              <a:solidFill>
                <a:srgbClr val="8293CB"/>
              </a:solidFill>
              <a:latin typeface="Arial" panose="020B0604020202020204" pitchFamily="34" charset="0"/>
              <a:cs typeface="Arial" panose="020B0604020202020204" pitchFamily="34" charset="0"/>
            </a:endParaRPr>
          </a:p>
          <a:p>
            <a:pPr marL="0" indent="0">
              <a:buNone/>
            </a:pPr>
            <a:r>
              <a:rPr lang="en-US" sz="1400" dirty="0">
                <a:solidFill>
                  <a:srgbClr val="8293CB"/>
                </a:solidFill>
                <a:latin typeface="Arial" panose="020B0604020202020204" pitchFamily="34" charset="0"/>
                <a:cs typeface="Arial" panose="020B0604020202020204" pitchFamily="34" charset="0"/>
              </a:rPr>
              <a:t>	</a:t>
            </a:r>
            <a:r>
              <a:rPr lang="en-US" sz="1400" dirty="0" smtClean="0">
                <a:solidFill>
                  <a:srgbClr val="8293CB"/>
                </a:solidFill>
                <a:latin typeface="Arial" panose="020B0604020202020204" pitchFamily="34" charset="0"/>
                <a:cs typeface="Arial" panose="020B0604020202020204" pitchFamily="34" charset="0"/>
              </a:rPr>
              <a:t>- </a:t>
            </a:r>
            <a:r>
              <a:rPr lang="vi-VN" sz="1400" dirty="0">
                <a:solidFill>
                  <a:schemeClr val="tx1">
                    <a:lumMod val="50000"/>
                    <a:lumOff val="50000"/>
                  </a:schemeClr>
                </a:solidFill>
                <a:latin typeface="Arial" panose="020B0604020202020204" pitchFamily="34" charset="0"/>
                <a:cs typeface="Arial" panose="020B0604020202020204" pitchFamily="34" charset="0"/>
              </a:rPr>
              <a:t>Bạn nhìn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thật</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smtClean="0">
                <a:solidFill>
                  <a:schemeClr val="tx1">
                    <a:lumMod val="50000"/>
                    <a:lumOff val="50000"/>
                  </a:schemeClr>
                </a:solidFill>
                <a:latin typeface="Arial" panose="020B0604020202020204" pitchFamily="34" charset="0"/>
                <a:cs typeface="Arial" panose="020B0604020202020204" pitchFamily="34" charset="0"/>
              </a:rPr>
              <a:t>tuyệt. </a:t>
            </a:r>
            <a:r>
              <a:rPr lang="en-US" sz="1400" dirty="0" smtClean="0">
                <a:solidFill>
                  <a:schemeClr val="tx1">
                    <a:lumMod val="50000"/>
                    <a:lumOff val="50000"/>
                  </a:schemeClr>
                </a:solidFill>
                <a:latin typeface="Arial" panose="020B0604020202020204" pitchFamily="34" charset="0"/>
                <a:cs typeface="Arial" panose="020B0604020202020204" pitchFamily="34" charset="0"/>
              </a:rPr>
              <a:t>B</a:t>
            </a:r>
            <a:r>
              <a:rPr lang="vi-VN" sz="1400" dirty="0" smtClean="0">
                <a:solidFill>
                  <a:schemeClr val="tx1">
                    <a:lumMod val="50000"/>
                    <a:lumOff val="50000"/>
                  </a:schemeClr>
                </a:solidFill>
                <a:latin typeface="Arial" panose="020B0604020202020204" pitchFamily="34" charset="0"/>
                <a:cs typeface="Arial" panose="020B0604020202020204" pitchFamily="34" charset="0"/>
              </a:rPr>
              <a:t>ạn </a:t>
            </a:r>
            <a:r>
              <a:rPr lang="vi-VN" sz="1400" dirty="0">
                <a:solidFill>
                  <a:schemeClr val="tx1">
                    <a:lumMod val="50000"/>
                    <a:lumOff val="50000"/>
                  </a:schemeClr>
                </a:solidFill>
                <a:latin typeface="Arial" panose="020B0604020202020204" pitchFamily="34" charset="0"/>
                <a:cs typeface="Arial" panose="020B0604020202020204" pitchFamily="34" charset="0"/>
              </a:rPr>
              <a:t>đang làm một cái gì đó khác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phải</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không</a:t>
            </a:r>
            <a:r>
              <a:rPr lang="vi-VN" sz="1400" dirty="0" smtClean="0">
                <a:solidFill>
                  <a:schemeClr val="tx1">
                    <a:lumMod val="50000"/>
                    <a:lumOff val="50000"/>
                  </a:schemeClr>
                </a:solidFill>
                <a:latin typeface="Arial" panose="020B0604020202020204" pitchFamily="34" charset="0"/>
                <a:cs typeface="Arial" panose="020B0604020202020204" pitchFamily="34" charset="0"/>
              </a:rPr>
              <a:t>?</a:t>
            </a:r>
            <a:endParaRPr lang="en-US" sz="1400" dirty="0" smtClean="0">
              <a:solidFill>
                <a:schemeClr val="tx1">
                  <a:lumMod val="50000"/>
                  <a:lumOff val="50000"/>
                </a:schemeClr>
              </a:solidFill>
              <a:latin typeface="Arial" panose="020B0604020202020204" pitchFamily="34" charset="0"/>
              <a:cs typeface="Arial" panose="020B0604020202020204" pitchFamily="34" charset="0"/>
            </a:endParaRPr>
          </a:p>
          <a:p>
            <a:pPr marL="0" indent="0">
              <a:buNone/>
            </a:pPr>
            <a:r>
              <a:rPr lang="en-US" sz="1400" dirty="0">
                <a:solidFill>
                  <a:schemeClr val="tx1">
                    <a:lumMod val="50000"/>
                    <a:lumOff val="50000"/>
                  </a:schemeClr>
                </a:solidFill>
                <a:latin typeface="Arial" panose="020B0604020202020204" pitchFamily="34" charset="0"/>
                <a:cs typeface="Arial" panose="020B0604020202020204" pitchFamily="34" charset="0"/>
              </a:rPr>
              <a:t>	</a:t>
            </a:r>
            <a:r>
              <a:rPr lang="vi-VN" sz="1400" dirty="0">
                <a:solidFill>
                  <a:schemeClr val="tx1">
                    <a:lumMod val="50000"/>
                    <a:lumOff val="50000"/>
                  </a:schemeClr>
                </a:solidFill>
                <a:latin typeface="Arial" panose="020B0604020202020204" pitchFamily="34" charset="0"/>
                <a:cs typeface="Arial" panose="020B0604020202020204" pitchFamily="34" charset="0"/>
              </a:rPr>
              <a:t>Vâng, </a:t>
            </a:r>
            <a:r>
              <a:rPr lang="vi-VN" sz="1400" dirty="0" smtClean="0">
                <a:solidFill>
                  <a:schemeClr val="tx1">
                    <a:lumMod val="50000"/>
                    <a:lumOff val="50000"/>
                  </a:schemeClr>
                </a:solidFill>
                <a:latin typeface="Arial" panose="020B0604020202020204" pitchFamily="34" charset="0"/>
                <a:cs typeface="Arial" panose="020B0604020202020204" pitchFamily="34" charset="0"/>
              </a:rPr>
              <a:t>th</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ật</a:t>
            </a:r>
            <a:r>
              <a:rPr lang="vi-VN"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vậy</a:t>
            </a:r>
            <a:r>
              <a:rPr lang="vi-VN"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a:solidFill>
                  <a:schemeClr val="tx1">
                    <a:lumMod val="50000"/>
                    <a:lumOff val="50000"/>
                  </a:schemeClr>
                </a:solidFill>
                <a:latin typeface="Arial" panose="020B0604020202020204" pitchFamily="34" charset="0"/>
                <a:cs typeface="Arial" panose="020B0604020202020204" pitchFamily="34" charset="0"/>
              </a:rPr>
              <a:t>Tôi đã có một thời gian khó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khăn</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smtClean="0">
                <a:solidFill>
                  <a:schemeClr val="tx1">
                    <a:lumMod val="50000"/>
                    <a:lumOff val="50000"/>
                  </a:schemeClr>
                </a:solidFill>
                <a:latin typeface="Arial" panose="020B0604020202020204" pitchFamily="34" charset="0"/>
                <a:cs typeface="Arial" panose="020B0604020202020204" pitchFamily="34" charset="0"/>
              </a:rPr>
              <a:t>gắn </a:t>
            </a:r>
            <a:r>
              <a:rPr lang="vi-VN" sz="1400" dirty="0">
                <a:solidFill>
                  <a:schemeClr val="tx1">
                    <a:lumMod val="50000"/>
                    <a:lumOff val="50000"/>
                  </a:schemeClr>
                </a:solidFill>
                <a:latin typeface="Arial" panose="020B0604020202020204" pitchFamily="34" charset="0"/>
                <a:cs typeface="Arial" panose="020B0604020202020204" pitchFamily="34" charset="0"/>
              </a:rPr>
              <a:t>bó với một thói quen chăm sóc </a:t>
            </a:r>
            <a:r>
              <a:rPr lang="vi-VN" sz="1400" dirty="0" smtClean="0">
                <a:solidFill>
                  <a:schemeClr val="tx1">
                    <a:lumMod val="50000"/>
                    <a:lumOff val="50000"/>
                  </a:schemeClr>
                </a:solidFill>
                <a:latin typeface="Arial" panose="020B0604020202020204" pitchFamily="34" charset="0"/>
                <a:cs typeface="Arial" panose="020B0604020202020204" pitchFamily="34" charset="0"/>
              </a:rPr>
              <a:t>da </a:t>
            </a:r>
            <a:r>
              <a:rPr lang="en-US" sz="1400" dirty="0" smtClean="0">
                <a:solidFill>
                  <a:schemeClr val="tx1">
                    <a:lumMod val="50000"/>
                    <a:lumOff val="50000"/>
                  </a:schemeClr>
                </a:solidFill>
                <a:latin typeface="Arial" panose="020B0604020202020204" pitchFamily="34" charset="0"/>
                <a:cs typeface="Arial" panose="020B0604020202020204" pitchFamily="34" charset="0"/>
              </a:rPr>
              <a:t>b</a:t>
            </a:r>
            <a:r>
              <a:rPr lang="vi-VN" sz="1400" dirty="0" smtClean="0">
                <a:solidFill>
                  <a:schemeClr val="tx1">
                    <a:lumMod val="50000"/>
                    <a:lumOff val="50000"/>
                  </a:schemeClr>
                </a:solidFill>
                <a:latin typeface="Arial" panose="020B0604020202020204" pitchFamily="34" charset="0"/>
                <a:cs typeface="Arial" panose="020B0604020202020204" pitchFamily="34" charset="0"/>
              </a:rPr>
              <a:t>ởi </a:t>
            </a:r>
            <a:r>
              <a:rPr lang="vi-VN" sz="1400" dirty="0">
                <a:solidFill>
                  <a:schemeClr val="tx1">
                    <a:lumMod val="50000"/>
                    <a:lumOff val="50000"/>
                  </a:schemeClr>
                </a:solidFill>
                <a:latin typeface="Arial" panose="020B0604020202020204" pitchFamily="34" charset="0"/>
                <a:cs typeface="Arial" panose="020B0604020202020204" pitchFamily="34" charset="0"/>
              </a:rPr>
              <a:t>vì tôi </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smtClean="0">
                <a:solidFill>
                  <a:schemeClr val="tx1">
                    <a:lumMod val="50000"/>
                    <a:lumOff val="50000"/>
                  </a:schemeClr>
                </a:solidFill>
                <a:latin typeface="Arial" panose="020B0604020202020204" pitchFamily="34" charset="0"/>
                <a:cs typeface="Arial" panose="020B0604020202020204" pitchFamily="34" charset="0"/>
              </a:rPr>
              <a:t>rất </a:t>
            </a:r>
            <a:r>
              <a:rPr lang="vi-VN" sz="1400" dirty="0">
                <a:solidFill>
                  <a:schemeClr val="tx1">
                    <a:lumMod val="50000"/>
                    <a:lumOff val="50000"/>
                  </a:schemeClr>
                </a:solidFill>
                <a:latin typeface="Arial" panose="020B0604020202020204" pitchFamily="34" charset="0"/>
                <a:cs typeface="Arial" panose="020B0604020202020204" pitchFamily="34" charset="0"/>
              </a:rPr>
              <a:t>bận rộn cho đến khi tôi tìm thấy ... </a:t>
            </a:r>
            <a:r>
              <a:rPr lang="vi-VN" sz="1400" dirty="0" smtClean="0">
                <a:solidFill>
                  <a:schemeClr val="tx1">
                    <a:lumMod val="50000"/>
                    <a:lumOff val="50000"/>
                  </a:schemeClr>
                </a:solidFill>
                <a:latin typeface="Arial" panose="020B0604020202020204" pitchFamily="34" charset="0"/>
                <a:cs typeface="Arial" panose="020B0604020202020204" pitchFamily="34" charset="0"/>
              </a:rPr>
              <a:t>..</a:t>
            </a:r>
            <a:endParaRPr lang="en-US" sz="1400" dirty="0" smtClean="0">
              <a:solidFill>
                <a:schemeClr val="tx1">
                  <a:lumMod val="50000"/>
                  <a:lumOff val="50000"/>
                </a:schemeClr>
              </a:solidFill>
              <a:latin typeface="Arial" panose="020B0604020202020204" pitchFamily="34" charset="0"/>
              <a:cs typeface="Arial" panose="020B0604020202020204" pitchFamily="34" charset="0"/>
            </a:endParaRPr>
          </a:p>
          <a:p>
            <a:pPr marL="0" indent="0">
              <a:buNone/>
            </a:pPr>
            <a:r>
              <a:rPr lang="en-US" sz="1400" dirty="0">
                <a:solidFill>
                  <a:schemeClr val="tx1">
                    <a:lumMod val="50000"/>
                    <a:lumOff val="50000"/>
                  </a:schemeClr>
                </a:solidFill>
                <a:latin typeface="Arial" panose="020B0604020202020204" pitchFamily="34" charset="0"/>
                <a:cs typeface="Arial" panose="020B0604020202020204" pitchFamily="34" charset="0"/>
              </a:rPr>
              <a:t>	</a:t>
            </a:r>
            <a:r>
              <a:rPr lang="vi-VN" sz="1400" dirty="0">
                <a:solidFill>
                  <a:schemeClr val="tx1">
                    <a:lumMod val="50000"/>
                    <a:lumOff val="50000"/>
                  </a:schemeClr>
                </a:solidFill>
                <a:latin typeface="Arial" panose="020B0604020202020204" pitchFamily="34" charset="0"/>
                <a:cs typeface="Arial" panose="020B0604020202020204" pitchFamily="34" charset="0"/>
              </a:rPr>
              <a:t>- Tôi </a:t>
            </a:r>
            <a:r>
              <a:rPr lang="vi-VN" sz="1400" dirty="0" smtClean="0">
                <a:solidFill>
                  <a:schemeClr val="tx1">
                    <a:lumMod val="50000"/>
                    <a:lumOff val="50000"/>
                  </a:schemeClr>
                </a:solidFill>
                <a:latin typeface="Arial" panose="020B0604020202020204" pitchFamily="34" charset="0"/>
                <a:cs typeface="Arial" panose="020B0604020202020204" pitchFamily="34" charset="0"/>
              </a:rPr>
              <a:t>thấy một sự bổ sung </a:t>
            </a:r>
            <a:r>
              <a:rPr lang="vi-VN" sz="1400" dirty="0">
                <a:solidFill>
                  <a:schemeClr val="tx1">
                    <a:lumMod val="50000"/>
                    <a:lumOff val="50000"/>
                  </a:schemeClr>
                </a:solidFill>
                <a:latin typeface="Arial" panose="020B0604020202020204" pitchFamily="34" charset="0"/>
                <a:cs typeface="Arial" panose="020B0604020202020204" pitchFamily="34" charset="0"/>
              </a:rPr>
              <a:t>thú vị </a:t>
            </a:r>
            <a:r>
              <a:rPr lang="en-US" sz="1400" dirty="0" smtClean="0">
                <a:solidFill>
                  <a:schemeClr val="tx1">
                    <a:lumMod val="50000"/>
                    <a:lumOff val="50000"/>
                  </a:schemeClr>
                </a:solidFill>
                <a:latin typeface="Arial" panose="020B0604020202020204" pitchFamily="34" charset="0"/>
                <a:cs typeface="Arial" panose="020B0604020202020204" pitchFamily="34" charset="0"/>
              </a:rPr>
              <a:t>ở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bàn</a:t>
            </a:r>
            <a:r>
              <a:rPr lang="vi-VN"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a:solidFill>
                  <a:schemeClr val="tx1">
                    <a:lumMod val="50000"/>
                    <a:lumOff val="50000"/>
                  </a:schemeClr>
                </a:solidFill>
                <a:latin typeface="Arial" panose="020B0604020202020204" pitchFamily="34" charset="0"/>
                <a:cs typeface="Arial" panose="020B0604020202020204" pitchFamily="34" charset="0"/>
              </a:rPr>
              <a:t>trang điểm của bạn. Đó là </a:t>
            </a:r>
            <a:r>
              <a:rPr lang="vi-VN" sz="1400" dirty="0" smtClean="0">
                <a:solidFill>
                  <a:schemeClr val="tx1">
                    <a:lumMod val="50000"/>
                    <a:lumOff val="50000"/>
                  </a:schemeClr>
                </a:solidFill>
                <a:latin typeface="Arial" panose="020B0604020202020204" pitchFamily="34" charset="0"/>
                <a:cs typeface="Arial" panose="020B0604020202020204" pitchFamily="34" charset="0"/>
              </a:rPr>
              <a:t>gì</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vậy</a:t>
            </a:r>
            <a:r>
              <a:rPr lang="vi-VN" sz="1400" dirty="0" smtClean="0">
                <a:solidFill>
                  <a:schemeClr val="tx1">
                    <a:lumMod val="50000"/>
                    <a:lumOff val="50000"/>
                  </a:schemeClr>
                </a:solidFill>
                <a:latin typeface="Arial" panose="020B0604020202020204" pitchFamily="34" charset="0"/>
                <a:cs typeface="Arial" panose="020B0604020202020204" pitchFamily="34" charset="0"/>
              </a:rPr>
              <a:t>?</a:t>
            </a:r>
            <a:endParaRPr lang="vi-VN" sz="1400" dirty="0">
              <a:solidFill>
                <a:schemeClr val="tx1">
                  <a:lumMod val="50000"/>
                  <a:lumOff val="50000"/>
                </a:schemeClr>
              </a:solidFill>
              <a:latin typeface="Arial" panose="020B0604020202020204" pitchFamily="34" charset="0"/>
              <a:cs typeface="Arial" panose="020B0604020202020204" pitchFamily="34" charset="0"/>
            </a:endParaRPr>
          </a:p>
          <a:p>
            <a:pPr marL="0" indent="0">
              <a:buNone/>
            </a:pP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smtClean="0">
                <a:solidFill>
                  <a:schemeClr val="tx1">
                    <a:lumMod val="50000"/>
                    <a:lumOff val="50000"/>
                  </a:schemeClr>
                </a:solidFill>
                <a:latin typeface="Arial" panose="020B0604020202020204" pitchFamily="34" charset="0"/>
                <a:cs typeface="Arial" panose="020B0604020202020204" pitchFamily="34" charset="0"/>
              </a:rPr>
              <a:t>Tôi </a:t>
            </a:r>
            <a:r>
              <a:rPr lang="vi-VN" sz="1400" dirty="0">
                <a:solidFill>
                  <a:schemeClr val="tx1">
                    <a:lumMod val="50000"/>
                    <a:lumOff val="50000"/>
                  </a:schemeClr>
                </a:solidFill>
                <a:latin typeface="Arial" panose="020B0604020202020204" pitchFamily="34" charset="0"/>
                <a:cs typeface="Arial" panose="020B0604020202020204" pitchFamily="34" charset="0"/>
              </a:rPr>
              <a:t>biết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chứ</a:t>
            </a:r>
            <a:r>
              <a:rPr lang="vi-VN"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cũng</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smtClean="0">
                <a:solidFill>
                  <a:schemeClr val="tx1">
                    <a:lumMod val="50000"/>
                    <a:lumOff val="50000"/>
                  </a:schemeClr>
                </a:solidFill>
                <a:latin typeface="Arial" panose="020B0604020202020204" pitchFamily="34" charset="0"/>
                <a:cs typeface="Arial" panose="020B0604020202020204" pitchFamily="34" charset="0"/>
              </a:rPr>
              <a:t>như </a:t>
            </a:r>
            <a:r>
              <a:rPr lang="vi-VN" sz="1400" dirty="0">
                <a:solidFill>
                  <a:schemeClr val="tx1">
                    <a:lumMod val="50000"/>
                    <a:lumOff val="50000"/>
                  </a:schemeClr>
                </a:solidFill>
                <a:latin typeface="Arial" panose="020B0604020202020204" pitchFamily="34" charset="0"/>
                <a:cs typeface="Arial" panose="020B0604020202020204" pitchFamily="34" charset="0"/>
              </a:rPr>
              <a:t>tôi, bạn yêu </a:t>
            </a:r>
            <a:r>
              <a:rPr lang="vi-VN" sz="1400" dirty="0" smtClean="0">
                <a:solidFill>
                  <a:schemeClr val="tx1">
                    <a:lumMod val="50000"/>
                    <a:lumOff val="50000"/>
                  </a:schemeClr>
                </a:solidFill>
                <a:latin typeface="Arial" panose="020B0604020202020204" pitchFamily="34" charset="0"/>
                <a:cs typeface="Arial" panose="020B0604020202020204" pitchFamily="34" charset="0"/>
              </a:rPr>
              <a:t>thích</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những</a:t>
            </a:r>
            <a:r>
              <a:rPr lang="vi-VN"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a:solidFill>
                  <a:schemeClr val="tx1">
                    <a:lumMod val="50000"/>
                    <a:lumOff val="50000"/>
                  </a:schemeClr>
                </a:solidFill>
                <a:latin typeface="Arial" panose="020B0604020202020204" pitchFamily="34" charset="0"/>
                <a:cs typeface="Arial" panose="020B0604020202020204" pitchFamily="34" charset="0"/>
              </a:rPr>
              <a:t>công nghệ mới nhất. Đây là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thiết</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bị</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a:solidFill>
                  <a:schemeClr val="tx1">
                    <a:lumMod val="50000"/>
                    <a:lumOff val="50000"/>
                  </a:schemeClr>
                </a:solidFill>
                <a:latin typeface="Arial" panose="020B0604020202020204" pitchFamily="34" charset="0"/>
                <a:cs typeface="Arial" panose="020B0604020202020204" pitchFamily="34" charset="0"/>
              </a:rPr>
              <a:t>chăm sóc da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chống</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lão</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hóa</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smtClean="0">
                <a:solidFill>
                  <a:schemeClr val="tx1">
                    <a:lumMod val="50000"/>
                    <a:lumOff val="50000"/>
                  </a:schemeClr>
                </a:solidFill>
                <a:latin typeface="Arial" panose="020B0604020202020204" pitchFamily="34" charset="0"/>
                <a:cs typeface="Arial" panose="020B0604020202020204" pitchFamily="34" charset="0"/>
              </a:rPr>
              <a:t>độc quyền</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hiện</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đại</a:t>
            </a:r>
            <a:r>
              <a:rPr lang="vi-VN" sz="1400" dirty="0" smtClean="0">
                <a:solidFill>
                  <a:schemeClr val="tx1">
                    <a:lumMod val="50000"/>
                    <a:lumOff val="50000"/>
                  </a:schemeClr>
                </a:solidFill>
                <a:latin typeface="Arial" panose="020B0604020202020204" pitchFamily="34" charset="0"/>
                <a:cs typeface="Arial" panose="020B0604020202020204" pitchFamily="34" charset="0"/>
              </a:rPr>
              <a:t>. </a:t>
            </a:r>
            <a:r>
              <a:rPr lang="vi-VN" sz="1400" dirty="0">
                <a:solidFill>
                  <a:schemeClr val="tx1">
                    <a:lumMod val="50000"/>
                    <a:lumOff val="50000"/>
                  </a:schemeClr>
                </a:solidFill>
                <a:latin typeface="Arial" panose="020B0604020202020204" pitchFamily="34" charset="0"/>
                <a:cs typeface="Arial" panose="020B0604020202020204" pitchFamily="34" charset="0"/>
              </a:rPr>
              <a:t>Tôi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phải</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cho</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bạn</a:t>
            </a:r>
            <a:r>
              <a:rPr lang="en-US" sz="1400" dirty="0" smtClean="0">
                <a:solidFill>
                  <a:schemeClr val="tx1">
                    <a:lumMod val="50000"/>
                    <a:lumOff val="50000"/>
                  </a:schemeClr>
                </a:solidFill>
                <a:latin typeface="Arial" panose="020B0604020202020204" pitchFamily="34" charset="0"/>
                <a:cs typeface="Arial" panose="020B0604020202020204" pitchFamily="34" charset="0"/>
              </a:rPr>
              <a:t> </a:t>
            </a:r>
            <a:r>
              <a:rPr lang="en-US" sz="1400" dirty="0" err="1" smtClean="0">
                <a:solidFill>
                  <a:schemeClr val="tx1">
                    <a:lumMod val="50000"/>
                    <a:lumOff val="50000"/>
                  </a:schemeClr>
                </a:solidFill>
                <a:latin typeface="Arial" panose="020B0604020202020204" pitchFamily="34" charset="0"/>
                <a:cs typeface="Arial" panose="020B0604020202020204" pitchFamily="34" charset="0"/>
              </a:rPr>
              <a:t>biết</a:t>
            </a:r>
            <a:r>
              <a:rPr lang="vi-VN" sz="1400" dirty="0" smtClean="0">
                <a:solidFill>
                  <a:schemeClr val="tx1">
                    <a:lumMod val="50000"/>
                    <a:lumOff val="50000"/>
                  </a:schemeClr>
                </a:solidFill>
                <a:latin typeface="Arial" panose="020B0604020202020204" pitchFamily="34" charset="0"/>
                <a:cs typeface="Arial" panose="020B0604020202020204" pitchFamily="34" charset="0"/>
              </a:rPr>
              <a:t>.</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pPr marL="0" indent="0">
              <a:buNone/>
            </a:pPr>
            <a:r>
              <a:rPr lang="en-US" sz="1400" dirty="0" err="1" smtClean="0">
                <a:solidFill>
                  <a:srgbClr val="8293CB"/>
                </a:solidFill>
                <a:latin typeface="Arial"/>
                <a:cs typeface="Arial"/>
              </a:rPr>
              <a:t>Đưa</a:t>
            </a:r>
            <a:r>
              <a:rPr lang="en-US" sz="1400" dirty="0" smtClean="0">
                <a:solidFill>
                  <a:srgbClr val="8293CB"/>
                </a:solidFill>
                <a:latin typeface="Arial"/>
                <a:cs typeface="Arial"/>
              </a:rPr>
              <a:t> </a:t>
            </a:r>
            <a:r>
              <a:rPr lang="en-US" sz="1400" dirty="0" err="1" smtClean="0">
                <a:solidFill>
                  <a:srgbClr val="8293CB"/>
                </a:solidFill>
                <a:latin typeface="Arial"/>
                <a:cs typeface="Arial"/>
              </a:rPr>
              <a:t>ra</a:t>
            </a:r>
            <a:r>
              <a:rPr lang="en-US" sz="1400" dirty="0" smtClean="0">
                <a:solidFill>
                  <a:srgbClr val="8293CB"/>
                </a:solidFill>
                <a:latin typeface="Arial"/>
                <a:cs typeface="Arial"/>
              </a:rPr>
              <a:t> </a:t>
            </a:r>
            <a:r>
              <a:rPr lang="en-US" sz="1400" dirty="0" err="1" smtClean="0">
                <a:solidFill>
                  <a:srgbClr val="8293CB"/>
                </a:solidFill>
                <a:latin typeface="Arial"/>
                <a:cs typeface="Arial"/>
              </a:rPr>
              <a:t>những</a:t>
            </a:r>
            <a:r>
              <a:rPr lang="en-US" sz="1400" dirty="0" smtClean="0">
                <a:solidFill>
                  <a:srgbClr val="8293CB"/>
                </a:solidFill>
                <a:latin typeface="Arial"/>
                <a:cs typeface="Arial"/>
              </a:rPr>
              <a:t> </a:t>
            </a:r>
            <a:r>
              <a:rPr lang="en-US" sz="1400" dirty="0" err="1" smtClean="0">
                <a:solidFill>
                  <a:srgbClr val="8293CB"/>
                </a:solidFill>
                <a:latin typeface="Arial"/>
                <a:cs typeface="Arial"/>
              </a:rPr>
              <a:t>câu</a:t>
            </a:r>
            <a:r>
              <a:rPr lang="en-US" sz="1400" dirty="0" smtClean="0">
                <a:solidFill>
                  <a:srgbClr val="8293CB"/>
                </a:solidFill>
                <a:latin typeface="Arial"/>
                <a:cs typeface="Arial"/>
              </a:rPr>
              <a:t> </a:t>
            </a:r>
            <a:r>
              <a:rPr lang="en-US" sz="1400" dirty="0" err="1" smtClean="0">
                <a:solidFill>
                  <a:srgbClr val="8293CB"/>
                </a:solidFill>
                <a:latin typeface="Arial"/>
                <a:cs typeface="Arial"/>
              </a:rPr>
              <a:t>hỏi</a:t>
            </a:r>
            <a:endParaRPr lang="en-US" sz="1400" dirty="0">
              <a:solidFill>
                <a:srgbClr val="8293CB"/>
              </a:solidFill>
              <a:latin typeface="Arial"/>
              <a:cs typeface="Arial"/>
            </a:endParaRPr>
          </a:p>
          <a:p>
            <a:pPr marL="457200" lvl="1" indent="0">
              <a:buNone/>
            </a:pPr>
            <a:r>
              <a:rPr lang="en-US" sz="1400" dirty="0" smtClean="0">
                <a:solidFill>
                  <a:schemeClr val="tx1">
                    <a:lumMod val="50000"/>
                    <a:lumOff val="50000"/>
                  </a:schemeClr>
                </a:solidFill>
                <a:cs typeface="Arial"/>
              </a:rPr>
              <a:t>- </a:t>
            </a:r>
            <a:r>
              <a:rPr lang="vi-VN" sz="1400" dirty="0" smtClean="0">
                <a:solidFill>
                  <a:schemeClr val="tx1">
                    <a:lumMod val="50000"/>
                    <a:lumOff val="50000"/>
                  </a:schemeClr>
                </a:solidFill>
                <a:cs typeface="Arial"/>
              </a:rPr>
              <a:t>Bạn </a:t>
            </a:r>
            <a:r>
              <a:rPr lang="vi-VN" sz="1400" dirty="0">
                <a:solidFill>
                  <a:schemeClr val="tx1">
                    <a:lumMod val="50000"/>
                    <a:lumOff val="50000"/>
                  </a:schemeClr>
                </a:solidFill>
                <a:cs typeface="Arial"/>
              </a:rPr>
              <a:t>có nhận thấy bất cứ điều gì khác </a:t>
            </a:r>
            <a:r>
              <a:rPr lang="en-US" sz="1400" dirty="0" err="1" smtClean="0">
                <a:solidFill>
                  <a:schemeClr val="tx1">
                    <a:lumMod val="50000"/>
                    <a:lumOff val="50000"/>
                  </a:schemeClr>
                </a:solidFill>
                <a:cs typeface="Arial"/>
              </a:rPr>
              <a:t>biệt</a:t>
            </a:r>
            <a:r>
              <a:rPr lang="vi-VN" sz="1400" dirty="0" smtClean="0">
                <a:solidFill>
                  <a:schemeClr val="tx1">
                    <a:lumMod val="50000"/>
                    <a:lumOff val="50000"/>
                  </a:schemeClr>
                </a:solidFill>
                <a:cs typeface="Arial"/>
              </a:rPr>
              <a:t> </a:t>
            </a:r>
            <a:r>
              <a:rPr lang="vi-VN" sz="1400" dirty="0">
                <a:solidFill>
                  <a:schemeClr val="tx1">
                    <a:lumMod val="50000"/>
                    <a:lumOff val="50000"/>
                  </a:schemeClr>
                </a:solidFill>
                <a:cs typeface="Arial"/>
              </a:rPr>
              <a:t>về </a:t>
            </a:r>
            <a:r>
              <a:rPr lang="en-US" sz="1400" dirty="0" err="1" smtClean="0">
                <a:solidFill>
                  <a:schemeClr val="tx1">
                    <a:lumMod val="50000"/>
                    <a:lumOff val="50000"/>
                  </a:schemeClr>
                </a:solidFill>
                <a:cs typeface="Arial"/>
              </a:rPr>
              <a:t>mình</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không</a:t>
            </a:r>
            <a:r>
              <a:rPr lang="vi-VN" sz="1400" dirty="0" smtClean="0">
                <a:solidFill>
                  <a:schemeClr val="tx1">
                    <a:lumMod val="50000"/>
                    <a:lumOff val="50000"/>
                  </a:schemeClr>
                </a:solidFill>
                <a:cs typeface="Arial"/>
              </a:rPr>
              <a:t>?</a:t>
            </a:r>
            <a:endParaRPr lang="vi-VN" sz="1400" dirty="0">
              <a:solidFill>
                <a:schemeClr val="tx1">
                  <a:lumMod val="50000"/>
                  <a:lumOff val="50000"/>
                </a:schemeClr>
              </a:solidFill>
              <a:cs typeface="Arial"/>
            </a:endParaRPr>
          </a:p>
          <a:p>
            <a:pPr marL="457200" lvl="1" indent="0">
              <a:buNone/>
            </a:pPr>
            <a:r>
              <a:rPr lang="vi-VN" sz="1400" dirty="0">
                <a:solidFill>
                  <a:schemeClr val="tx1">
                    <a:lumMod val="50000"/>
                    <a:lumOff val="50000"/>
                  </a:schemeClr>
                </a:solidFill>
                <a:cs typeface="Arial"/>
              </a:rPr>
              <a:t>Tôi </a:t>
            </a:r>
            <a:r>
              <a:rPr lang="en-US" sz="1400" dirty="0" err="1" smtClean="0">
                <a:solidFill>
                  <a:schemeClr val="tx1">
                    <a:lumMod val="50000"/>
                    <a:lumOff val="50000"/>
                  </a:schemeClr>
                </a:solidFill>
                <a:cs typeface="Arial"/>
              </a:rPr>
              <a:t>rất</a:t>
            </a:r>
            <a:r>
              <a:rPr lang="vi-VN" sz="1400" dirty="0" smtClean="0">
                <a:solidFill>
                  <a:schemeClr val="tx1">
                    <a:lumMod val="50000"/>
                    <a:lumOff val="50000"/>
                  </a:schemeClr>
                </a:solidFill>
                <a:cs typeface="Arial"/>
              </a:rPr>
              <a:t> </a:t>
            </a:r>
            <a:r>
              <a:rPr lang="vi-VN" sz="1400" dirty="0">
                <a:solidFill>
                  <a:schemeClr val="tx1">
                    <a:lumMod val="50000"/>
                    <a:lumOff val="50000"/>
                  </a:schemeClr>
                </a:solidFill>
                <a:cs typeface="Arial"/>
              </a:rPr>
              <a:t>vui mừng </a:t>
            </a:r>
            <a:r>
              <a:rPr lang="vi-VN" sz="1400" dirty="0" smtClean="0">
                <a:solidFill>
                  <a:schemeClr val="tx1">
                    <a:lumMod val="50000"/>
                    <a:lumOff val="50000"/>
                  </a:schemeClr>
                </a:solidFill>
                <a:cs typeface="Arial"/>
              </a:rPr>
              <a:t>nói với </a:t>
            </a:r>
            <a:r>
              <a:rPr lang="vi-VN" sz="1400" dirty="0">
                <a:solidFill>
                  <a:schemeClr val="tx1">
                    <a:lumMod val="50000"/>
                    <a:lumOff val="50000"/>
                  </a:schemeClr>
                </a:solidFill>
                <a:cs typeface="Arial"/>
              </a:rPr>
              <a:t>bạn về kết quả </a:t>
            </a:r>
            <a:r>
              <a:rPr lang="vi-VN" sz="1400" dirty="0" smtClean="0">
                <a:solidFill>
                  <a:schemeClr val="tx1">
                    <a:lumMod val="50000"/>
                    <a:lumOff val="50000"/>
                  </a:schemeClr>
                </a:solidFill>
                <a:cs typeface="Arial"/>
              </a:rPr>
              <a:t>của</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việc</a:t>
            </a:r>
            <a:r>
              <a:rPr lang="vi-VN" sz="1400" dirty="0" smtClean="0">
                <a:solidFill>
                  <a:schemeClr val="tx1">
                    <a:lumMod val="50000"/>
                    <a:lumOff val="50000"/>
                  </a:schemeClr>
                </a:solidFill>
                <a:cs typeface="Arial"/>
              </a:rPr>
              <a:t> chăm </a:t>
            </a:r>
            <a:r>
              <a:rPr lang="vi-VN" sz="1400" dirty="0">
                <a:solidFill>
                  <a:schemeClr val="tx1">
                    <a:lumMod val="50000"/>
                    <a:lumOff val="50000"/>
                  </a:schemeClr>
                </a:solidFill>
                <a:cs typeface="Arial"/>
              </a:rPr>
              <a:t>sóc </a:t>
            </a:r>
            <a:r>
              <a:rPr lang="vi-VN" sz="1400" dirty="0" smtClean="0">
                <a:solidFill>
                  <a:schemeClr val="tx1">
                    <a:lumMod val="50000"/>
                    <a:lumOff val="50000"/>
                  </a:schemeClr>
                </a:solidFill>
                <a:cs typeface="Arial"/>
              </a:rPr>
              <a:t>da</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mới</a:t>
            </a:r>
            <a:r>
              <a:rPr lang="vi-VN" sz="1400" dirty="0" smtClean="0">
                <a:solidFill>
                  <a:schemeClr val="tx1">
                    <a:lumMod val="50000"/>
                    <a:lumOff val="50000"/>
                  </a:schemeClr>
                </a:solidFill>
                <a:cs typeface="Arial"/>
              </a:rPr>
              <a:t> </a:t>
            </a:r>
            <a:r>
              <a:rPr lang="vi-VN" sz="1400" dirty="0">
                <a:solidFill>
                  <a:schemeClr val="tx1">
                    <a:lumMod val="50000"/>
                    <a:lumOff val="50000"/>
                  </a:schemeClr>
                </a:solidFill>
                <a:cs typeface="Arial"/>
              </a:rPr>
              <a:t>tùy </a:t>
            </a:r>
            <a:r>
              <a:rPr lang="vi-VN" sz="1400" dirty="0" smtClean="0">
                <a:solidFill>
                  <a:schemeClr val="tx1">
                    <a:lumMod val="50000"/>
                    <a:lumOff val="50000"/>
                  </a:schemeClr>
                </a:solidFill>
                <a:cs typeface="Arial"/>
              </a:rPr>
              <a:t>chỉnh</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hàng</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ngày</a:t>
            </a:r>
            <a:r>
              <a:rPr lang="en-US" sz="1400" dirty="0" smtClean="0">
                <a:solidFill>
                  <a:schemeClr val="tx1">
                    <a:lumMod val="50000"/>
                    <a:lumOff val="50000"/>
                  </a:schemeClr>
                </a:solidFill>
                <a:cs typeface="Arial"/>
              </a:rPr>
              <a:t> </a:t>
            </a:r>
            <a:r>
              <a:rPr lang="vi-VN" sz="1400" dirty="0" smtClean="0">
                <a:solidFill>
                  <a:schemeClr val="tx1">
                    <a:lumMod val="50000"/>
                    <a:lumOff val="50000"/>
                  </a:schemeClr>
                </a:solidFill>
                <a:cs typeface="Arial"/>
              </a:rPr>
              <a:t>của </a:t>
            </a:r>
            <a:r>
              <a:rPr lang="vi-VN" sz="1400" dirty="0">
                <a:solidFill>
                  <a:schemeClr val="tx1">
                    <a:lumMod val="50000"/>
                    <a:lumOff val="50000"/>
                  </a:schemeClr>
                </a:solidFill>
                <a:cs typeface="Arial"/>
              </a:rPr>
              <a:t>tôi.</a:t>
            </a:r>
            <a:endParaRPr lang="en-US" sz="2000" dirty="0">
              <a:solidFill>
                <a:schemeClr val="tx1">
                  <a:lumMod val="50000"/>
                  <a:lumOff val="50000"/>
                </a:schemeClr>
              </a:solidFill>
              <a:latin typeface="Arial"/>
              <a:cs typeface="Arial"/>
            </a:endParaRPr>
          </a:p>
          <a:p>
            <a:endParaRPr lang="en-US" sz="2400" dirty="0">
              <a:solidFill>
                <a:schemeClr val="tx1">
                  <a:lumMod val="50000"/>
                  <a:lumOff val="50000"/>
                </a:schemeClr>
              </a:solidFill>
              <a:latin typeface="Arial"/>
            </a:endParaRPr>
          </a:p>
          <a:p>
            <a:pPr marL="0" indent="-228600">
              <a:spcBef>
                <a:spcPts val="0"/>
              </a:spcBef>
              <a:buClr>
                <a:srgbClr val="3BB0C9"/>
              </a:buClr>
              <a:buSzPct val="50000"/>
              <a:buFont typeface="Wingdings" charset="2"/>
              <a:buChar char=""/>
            </a:pPr>
            <a:endParaRPr lang="en-US" sz="1600" dirty="0">
              <a:solidFill>
                <a:schemeClr val="tx1">
                  <a:lumMod val="50000"/>
                  <a:lumOff val="50000"/>
                </a:schemeClr>
              </a:solidFill>
              <a:latin typeface="Arial"/>
              <a:cs typeface="Arial"/>
            </a:endParaRPr>
          </a:p>
          <a:p>
            <a:pPr marL="0" indent="-228600">
              <a:spcBef>
                <a:spcPts val="0"/>
              </a:spcBef>
              <a:buClr>
                <a:srgbClr val="3BB0C9"/>
              </a:buClr>
              <a:buSzPct val="50000"/>
              <a:buFont typeface="Wingdings" charset="2"/>
              <a:buChar char=""/>
            </a:pPr>
            <a:endParaRPr lang="en-US" sz="1600" dirty="0">
              <a:solidFill>
                <a:schemeClr val="tx1">
                  <a:lumMod val="50000"/>
                  <a:lumOff val="50000"/>
                </a:schemeClr>
              </a:solidFill>
              <a:latin typeface="Arial"/>
              <a:cs typeface="Arial"/>
            </a:endParaRPr>
          </a:p>
        </p:txBody>
      </p:sp>
      <p:sp>
        <p:nvSpPr>
          <p:cNvPr id="8" name="Title 1"/>
          <p:cNvSpPr txBox="1">
            <a:spLocks/>
          </p:cNvSpPr>
          <p:nvPr/>
        </p:nvSpPr>
        <p:spPr>
          <a:xfrm>
            <a:off x="423332" y="90362"/>
            <a:ext cx="776605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err="1" smtClean="0">
                <a:solidFill>
                  <a:srgbClr val="8293CB"/>
                </a:solidFill>
                <a:latin typeface="Arial"/>
                <a:cs typeface="Arial"/>
              </a:rPr>
              <a:t>Người</a:t>
            </a:r>
            <a:r>
              <a:rPr lang="en-US" sz="2800" dirty="0" smtClean="0">
                <a:solidFill>
                  <a:srgbClr val="8293CB"/>
                </a:solidFill>
                <a:latin typeface="Arial"/>
                <a:cs typeface="Arial"/>
              </a:rPr>
              <a:t> </a:t>
            </a:r>
            <a:r>
              <a:rPr lang="en-US" sz="2800" dirty="0" err="1" smtClean="0">
                <a:solidFill>
                  <a:srgbClr val="8293CB"/>
                </a:solidFill>
                <a:latin typeface="Arial"/>
                <a:cs typeface="Arial"/>
              </a:rPr>
              <a:t>mở</a:t>
            </a:r>
            <a:r>
              <a:rPr lang="en-US" sz="2800" dirty="0" smtClean="0">
                <a:solidFill>
                  <a:srgbClr val="8293CB"/>
                </a:solidFill>
                <a:latin typeface="Arial"/>
                <a:cs typeface="Arial"/>
              </a:rPr>
              <a:t> </a:t>
            </a:r>
            <a:r>
              <a:rPr lang="en-US" sz="2800" dirty="0" err="1" smtClean="0">
                <a:solidFill>
                  <a:srgbClr val="8293CB"/>
                </a:solidFill>
                <a:latin typeface="Arial"/>
                <a:cs typeface="Arial"/>
              </a:rPr>
              <a:t>đầu</a:t>
            </a:r>
            <a:r>
              <a:rPr lang="en-US" sz="2800" dirty="0" smtClean="0">
                <a:solidFill>
                  <a:srgbClr val="8293CB"/>
                </a:solidFill>
                <a:latin typeface="Arial"/>
                <a:cs typeface="Arial"/>
              </a:rPr>
              <a:t> </a:t>
            </a:r>
            <a:r>
              <a:rPr lang="en-US" sz="2800" dirty="0" err="1" smtClean="0">
                <a:solidFill>
                  <a:srgbClr val="8293CB"/>
                </a:solidFill>
                <a:latin typeface="Arial"/>
                <a:cs typeface="Arial"/>
              </a:rPr>
              <a:t>cuộc</a:t>
            </a:r>
            <a:r>
              <a:rPr lang="en-US" sz="2800" dirty="0" smtClean="0">
                <a:solidFill>
                  <a:srgbClr val="8293CB"/>
                </a:solidFill>
                <a:latin typeface="Arial"/>
                <a:cs typeface="Arial"/>
              </a:rPr>
              <a:t> </a:t>
            </a:r>
            <a:r>
              <a:rPr lang="en-US" sz="2800" dirty="0" err="1" smtClean="0">
                <a:solidFill>
                  <a:srgbClr val="8293CB"/>
                </a:solidFill>
                <a:latin typeface="Arial"/>
                <a:cs typeface="Arial"/>
              </a:rPr>
              <a:t>trò</a:t>
            </a:r>
            <a:r>
              <a:rPr lang="en-US" sz="2800" dirty="0" smtClean="0">
                <a:solidFill>
                  <a:srgbClr val="8293CB"/>
                </a:solidFill>
                <a:latin typeface="Arial"/>
                <a:cs typeface="Arial"/>
              </a:rPr>
              <a:t> </a:t>
            </a:r>
            <a:r>
              <a:rPr lang="en-US" sz="2800" dirty="0" err="1" smtClean="0">
                <a:solidFill>
                  <a:srgbClr val="8293CB"/>
                </a:solidFill>
                <a:latin typeface="Arial"/>
                <a:cs typeface="Arial"/>
              </a:rPr>
              <a:t>chuyện</a:t>
            </a:r>
            <a:endParaRPr lang="en-US" sz="2800" dirty="0">
              <a:solidFill>
                <a:srgbClr val="8293CB"/>
              </a:solidFill>
              <a:latin typeface="Arial"/>
              <a:cs typeface="Arial"/>
            </a:endParaRPr>
          </a:p>
        </p:txBody>
      </p:sp>
    </p:spTree>
    <p:extLst>
      <p:ext uri="{BB962C8B-B14F-4D97-AF65-F5344CB8AC3E}">
        <p14:creationId xmlns:p14="http://schemas.microsoft.com/office/powerpoint/2010/main" val="37383235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0930250Background_048_Blue_NSERUM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1338" y="-45753"/>
            <a:ext cx="9306676" cy="5235006"/>
          </a:xfrm>
          <a:prstGeom prst="rect">
            <a:avLst/>
          </a:prstGeom>
        </p:spPr>
      </p:pic>
      <p:sp>
        <p:nvSpPr>
          <p:cNvPr id="3" name="TextBox 2"/>
          <p:cNvSpPr txBox="1"/>
          <p:nvPr/>
        </p:nvSpPr>
        <p:spPr>
          <a:xfrm>
            <a:off x="10988543" y="3568959"/>
            <a:ext cx="184666" cy="369332"/>
          </a:xfrm>
          <a:prstGeom prst="rect">
            <a:avLst/>
          </a:prstGeom>
          <a:noFill/>
        </p:spPr>
        <p:txBody>
          <a:bodyPr wrap="none" rtlCol="0">
            <a:spAutoFit/>
          </a:bodyPr>
          <a:lstStyle/>
          <a:p>
            <a:endParaRPr lang="en-US" dirty="0"/>
          </a:p>
        </p:txBody>
      </p:sp>
      <p:sp>
        <p:nvSpPr>
          <p:cNvPr id="4" name="Title 1"/>
          <p:cNvSpPr txBox="1">
            <a:spLocks/>
          </p:cNvSpPr>
          <p:nvPr/>
        </p:nvSpPr>
        <p:spPr>
          <a:xfrm>
            <a:off x="438159" y="1951869"/>
            <a:ext cx="8031990" cy="123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5000" dirty="0" smtClean="0">
                <a:solidFill>
                  <a:schemeClr val="bg1"/>
                </a:solidFill>
                <a:latin typeface="Arial"/>
                <a:cs typeface="Arial"/>
              </a:rPr>
              <a:t>TRẢI NGHIỆM</a:t>
            </a:r>
            <a:endParaRPr lang="en-US" sz="5000" dirty="0">
              <a:solidFill>
                <a:schemeClr val="bg1"/>
              </a:solidFill>
              <a:latin typeface="Arial"/>
              <a:cs typeface="Arial"/>
            </a:endParaRPr>
          </a:p>
        </p:txBody>
      </p:sp>
      <p:pic>
        <p:nvPicPr>
          <p:cNvPr id="5" name="Picture 4"/>
          <p:cNvPicPr>
            <a:picLocks noChangeAspect="1"/>
          </p:cNvPicPr>
          <p:nvPr/>
        </p:nvPicPr>
        <p:blipFill>
          <a:blip r:embed="rId3"/>
          <a:stretch>
            <a:fillRect/>
          </a:stretch>
        </p:blipFill>
        <p:spPr>
          <a:xfrm>
            <a:off x="5975556" y="4431370"/>
            <a:ext cx="2847024" cy="417080"/>
          </a:xfrm>
          <a:prstGeom prst="rect">
            <a:avLst/>
          </a:prstGeom>
        </p:spPr>
      </p:pic>
    </p:spTree>
    <p:extLst>
      <p:ext uri="{BB962C8B-B14F-4D97-AF65-F5344CB8AC3E}">
        <p14:creationId xmlns:p14="http://schemas.microsoft.com/office/powerpoint/2010/main" val="27147224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021" y="-59767"/>
            <a:ext cx="325902" cy="5309879"/>
          </a:xfrm>
          <a:prstGeom prst="rect">
            <a:avLst/>
          </a:prstGeom>
        </p:spPr>
      </p:pic>
      <p:sp>
        <p:nvSpPr>
          <p:cNvPr id="6" name="Content Placeholder 2"/>
          <p:cNvSpPr>
            <a:spLocks noGrp="1"/>
          </p:cNvSpPr>
          <p:nvPr>
            <p:ph idx="1"/>
          </p:nvPr>
        </p:nvSpPr>
        <p:spPr>
          <a:xfrm>
            <a:off x="525636" y="777678"/>
            <a:ext cx="8533303" cy="5068460"/>
          </a:xfrm>
        </p:spPr>
        <p:txBody>
          <a:bodyPr>
            <a:normAutofit/>
          </a:bodyPr>
          <a:lstStyle/>
          <a:p>
            <a:pPr marL="0" indent="0">
              <a:lnSpc>
                <a:spcPct val="130000"/>
              </a:lnSpc>
              <a:spcBef>
                <a:spcPts val="0"/>
              </a:spcBef>
              <a:buClr>
                <a:srgbClr val="3BB0C9"/>
              </a:buClr>
              <a:buSzPct val="50000"/>
              <a:buNone/>
            </a:pPr>
            <a:r>
              <a:rPr lang="en-US" sz="1600" dirty="0" err="1">
                <a:solidFill>
                  <a:srgbClr val="8293CB"/>
                </a:solidFill>
                <a:latin typeface="Arial"/>
                <a:cs typeface="Arial"/>
              </a:rPr>
              <a:t>Gửi</a:t>
            </a:r>
            <a:r>
              <a:rPr lang="en-US" sz="1600" dirty="0">
                <a:solidFill>
                  <a:srgbClr val="8293CB"/>
                </a:solidFill>
                <a:latin typeface="Arial"/>
                <a:cs typeface="Arial"/>
              </a:rPr>
              <a:t> </a:t>
            </a:r>
            <a:r>
              <a:rPr lang="en-US" sz="1600" dirty="0" err="1">
                <a:solidFill>
                  <a:srgbClr val="8293CB"/>
                </a:solidFill>
                <a:latin typeface="Arial"/>
                <a:cs typeface="Arial"/>
              </a:rPr>
              <a:t>một</a:t>
            </a:r>
            <a:r>
              <a:rPr lang="en-US" sz="1600" dirty="0">
                <a:solidFill>
                  <a:srgbClr val="8293CB"/>
                </a:solidFill>
                <a:latin typeface="Arial"/>
                <a:cs typeface="Arial"/>
              </a:rPr>
              <a:t> </a:t>
            </a:r>
            <a:r>
              <a:rPr lang="en-US" sz="1600" dirty="0" err="1">
                <a:solidFill>
                  <a:srgbClr val="8293CB"/>
                </a:solidFill>
                <a:latin typeface="Arial"/>
                <a:cs typeface="Arial"/>
              </a:rPr>
              <a:t>hình</a:t>
            </a:r>
            <a:r>
              <a:rPr lang="en-US" sz="1600" dirty="0">
                <a:solidFill>
                  <a:srgbClr val="8293CB"/>
                </a:solidFill>
                <a:latin typeface="Arial"/>
                <a:cs typeface="Arial"/>
              </a:rPr>
              <a:t> </a:t>
            </a:r>
            <a:r>
              <a:rPr lang="en-US" sz="1600" dirty="0" err="1">
                <a:solidFill>
                  <a:srgbClr val="8293CB"/>
                </a:solidFill>
                <a:latin typeface="Arial"/>
                <a:cs typeface="Arial"/>
              </a:rPr>
              <a:t>ảnh</a:t>
            </a:r>
            <a:r>
              <a:rPr lang="en-US" sz="1600" dirty="0">
                <a:solidFill>
                  <a:srgbClr val="8293CB"/>
                </a:solidFill>
                <a:latin typeface="Arial"/>
                <a:cs typeface="Arial"/>
              </a:rPr>
              <a:t> </a:t>
            </a:r>
            <a:r>
              <a:rPr lang="en-US" sz="1600" dirty="0" err="1" smtClean="0">
                <a:solidFill>
                  <a:srgbClr val="8293CB"/>
                </a:solidFill>
                <a:latin typeface="Arial"/>
                <a:cs typeface="Arial"/>
              </a:rPr>
              <a:t>sản</a:t>
            </a:r>
            <a:r>
              <a:rPr lang="en-US" sz="1600" dirty="0" smtClean="0">
                <a:solidFill>
                  <a:srgbClr val="8293CB"/>
                </a:solidFill>
                <a:latin typeface="Arial"/>
                <a:cs typeface="Arial"/>
              </a:rPr>
              <a:t> </a:t>
            </a:r>
            <a:r>
              <a:rPr lang="en-US" sz="1600" dirty="0" err="1">
                <a:solidFill>
                  <a:srgbClr val="8293CB"/>
                </a:solidFill>
                <a:latin typeface="Arial"/>
                <a:cs typeface="Arial"/>
              </a:rPr>
              <a:t>phẩm</a:t>
            </a:r>
            <a:r>
              <a:rPr lang="en-US" sz="1600" dirty="0">
                <a:solidFill>
                  <a:srgbClr val="8293CB"/>
                </a:solidFill>
                <a:latin typeface="Arial"/>
                <a:cs typeface="Arial"/>
              </a:rPr>
              <a:t> </a:t>
            </a:r>
            <a:r>
              <a:rPr lang="en-US" sz="1600" dirty="0" err="1">
                <a:solidFill>
                  <a:srgbClr val="8293CB"/>
                </a:solidFill>
                <a:latin typeface="Arial"/>
                <a:cs typeface="Arial"/>
              </a:rPr>
              <a:t>ageLOC</a:t>
            </a:r>
            <a:r>
              <a:rPr lang="en-US" sz="1600" dirty="0">
                <a:solidFill>
                  <a:srgbClr val="8293CB"/>
                </a:solidFill>
                <a:latin typeface="Arial"/>
                <a:cs typeface="Arial"/>
              </a:rPr>
              <a:t> </a:t>
            </a:r>
            <a:r>
              <a:rPr lang="en-US" sz="1600" dirty="0" smtClean="0">
                <a:solidFill>
                  <a:srgbClr val="8293CB"/>
                </a:solidFill>
                <a:latin typeface="Arial"/>
                <a:cs typeface="Arial"/>
              </a:rPr>
              <a:t>Me </a:t>
            </a:r>
            <a:r>
              <a:rPr lang="en-US" sz="1600" dirty="0" err="1">
                <a:solidFill>
                  <a:srgbClr val="8293CB"/>
                </a:solidFill>
                <a:latin typeface="Arial"/>
                <a:cs typeface="Arial"/>
              </a:rPr>
              <a:t>của</a:t>
            </a:r>
            <a:r>
              <a:rPr lang="en-US" sz="1600" dirty="0">
                <a:solidFill>
                  <a:srgbClr val="8293CB"/>
                </a:solidFill>
                <a:latin typeface="Arial"/>
                <a:cs typeface="Arial"/>
              </a:rPr>
              <a:t> </a:t>
            </a:r>
            <a:r>
              <a:rPr lang="en-US" sz="1600" dirty="0" err="1">
                <a:solidFill>
                  <a:srgbClr val="8293CB"/>
                </a:solidFill>
                <a:latin typeface="Arial"/>
                <a:cs typeface="Arial"/>
              </a:rPr>
              <a:t>bạn</a:t>
            </a:r>
            <a:r>
              <a:rPr lang="en-US" sz="1600" dirty="0">
                <a:solidFill>
                  <a:srgbClr val="8293CB"/>
                </a:solidFill>
                <a:latin typeface="Arial"/>
                <a:cs typeface="Arial"/>
              </a:rPr>
              <a:t> </a:t>
            </a:r>
            <a:r>
              <a:rPr lang="en-US" sz="1600" dirty="0" err="1">
                <a:solidFill>
                  <a:srgbClr val="8293CB"/>
                </a:solidFill>
                <a:latin typeface="Arial"/>
                <a:cs typeface="Arial"/>
              </a:rPr>
              <a:t>trên</a:t>
            </a:r>
            <a:r>
              <a:rPr lang="en-US" sz="1600" dirty="0">
                <a:solidFill>
                  <a:srgbClr val="8293CB"/>
                </a:solidFill>
                <a:latin typeface="Arial"/>
                <a:cs typeface="Arial"/>
              </a:rPr>
              <a:t> Facebook </a:t>
            </a:r>
            <a:r>
              <a:rPr lang="en-US" sz="1600" dirty="0" err="1">
                <a:solidFill>
                  <a:srgbClr val="8293CB"/>
                </a:solidFill>
                <a:latin typeface="Arial"/>
                <a:cs typeface="Arial"/>
              </a:rPr>
              <a:t>hoặc</a:t>
            </a:r>
            <a:r>
              <a:rPr lang="en-US" sz="1600" dirty="0">
                <a:solidFill>
                  <a:srgbClr val="8293CB"/>
                </a:solidFill>
                <a:latin typeface="Arial"/>
                <a:cs typeface="Arial"/>
              </a:rPr>
              <a:t> Instagram </a:t>
            </a:r>
            <a:r>
              <a:rPr lang="en-US" sz="1600" dirty="0" err="1">
                <a:solidFill>
                  <a:srgbClr val="8293CB"/>
                </a:solidFill>
                <a:latin typeface="Arial"/>
                <a:cs typeface="Arial"/>
              </a:rPr>
              <a:t>với</a:t>
            </a:r>
            <a:r>
              <a:rPr lang="en-US" sz="1600" dirty="0">
                <a:solidFill>
                  <a:srgbClr val="8293CB"/>
                </a:solidFill>
                <a:latin typeface="Arial"/>
                <a:cs typeface="Arial"/>
              </a:rPr>
              <a:t> </a:t>
            </a:r>
            <a:r>
              <a:rPr lang="en-US" sz="1600" dirty="0" err="1">
                <a:solidFill>
                  <a:srgbClr val="8293CB"/>
                </a:solidFill>
                <a:latin typeface="Arial"/>
                <a:cs typeface="Arial"/>
              </a:rPr>
              <a:t>một</a:t>
            </a:r>
            <a:r>
              <a:rPr lang="en-US" sz="1600" dirty="0">
                <a:solidFill>
                  <a:srgbClr val="8293CB"/>
                </a:solidFill>
                <a:latin typeface="Arial"/>
                <a:cs typeface="Arial"/>
              </a:rPr>
              <a:t> </a:t>
            </a:r>
            <a:r>
              <a:rPr lang="en-US" sz="1600" dirty="0" err="1">
                <a:solidFill>
                  <a:srgbClr val="8293CB"/>
                </a:solidFill>
                <a:latin typeface="Arial"/>
                <a:cs typeface="Arial"/>
              </a:rPr>
              <a:t>trong</a:t>
            </a:r>
            <a:r>
              <a:rPr lang="en-US" sz="1600" dirty="0">
                <a:solidFill>
                  <a:srgbClr val="8293CB"/>
                </a:solidFill>
                <a:latin typeface="Arial"/>
                <a:cs typeface="Arial"/>
              </a:rPr>
              <a:t> </a:t>
            </a:r>
            <a:r>
              <a:rPr lang="en-US" sz="1600" dirty="0" err="1">
                <a:solidFill>
                  <a:srgbClr val="8293CB"/>
                </a:solidFill>
                <a:latin typeface="Arial"/>
                <a:cs typeface="Arial"/>
              </a:rPr>
              <a:t>các</a:t>
            </a:r>
            <a:r>
              <a:rPr lang="en-US" sz="1600" dirty="0">
                <a:solidFill>
                  <a:srgbClr val="8293CB"/>
                </a:solidFill>
                <a:latin typeface="Arial"/>
                <a:cs typeface="Arial"/>
              </a:rPr>
              <a:t> </a:t>
            </a:r>
            <a:r>
              <a:rPr lang="en-US" sz="1600" dirty="0" err="1">
                <a:solidFill>
                  <a:srgbClr val="8293CB"/>
                </a:solidFill>
                <a:latin typeface="Arial"/>
                <a:cs typeface="Arial"/>
              </a:rPr>
              <a:t>tùy</a:t>
            </a:r>
            <a:r>
              <a:rPr lang="en-US" sz="1600" dirty="0">
                <a:solidFill>
                  <a:srgbClr val="8293CB"/>
                </a:solidFill>
                <a:latin typeface="Arial"/>
                <a:cs typeface="Arial"/>
              </a:rPr>
              <a:t> </a:t>
            </a:r>
            <a:r>
              <a:rPr lang="en-US" sz="1600" dirty="0" err="1">
                <a:solidFill>
                  <a:srgbClr val="8293CB"/>
                </a:solidFill>
                <a:latin typeface="Arial"/>
                <a:cs typeface="Arial"/>
              </a:rPr>
              <a:t>chọn</a:t>
            </a:r>
            <a:r>
              <a:rPr lang="en-US" sz="1600" dirty="0">
                <a:solidFill>
                  <a:srgbClr val="8293CB"/>
                </a:solidFill>
                <a:latin typeface="Arial"/>
                <a:cs typeface="Arial"/>
              </a:rPr>
              <a:t> </a:t>
            </a:r>
            <a:r>
              <a:rPr lang="en-US" sz="1600" dirty="0" err="1" smtClean="0">
                <a:solidFill>
                  <a:srgbClr val="8293CB"/>
                </a:solidFill>
                <a:latin typeface="Arial"/>
                <a:cs typeface="Arial"/>
              </a:rPr>
              <a:t>sau</a:t>
            </a:r>
            <a:endParaRPr lang="en-US" sz="1600" dirty="0" smtClean="0">
              <a:solidFill>
                <a:srgbClr val="8293CB"/>
              </a:solidFill>
              <a:latin typeface="Arial"/>
              <a:cs typeface="Arial"/>
            </a:endParaRPr>
          </a:p>
          <a:p>
            <a:pPr marL="0" indent="0">
              <a:lnSpc>
                <a:spcPct val="130000"/>
              </a:lnSpc>
              <a:spcBef>
                <a:spcPts val="0"/>
              </a:spcBef>
              <a:buClr>
                <a:srgbClr val="3BB0C9"/>
              </a:buClr>
              <a:buSzPct val="50000"/>
              <a:buNone/>
            </a:pPr>
            <a:r>
              <a:rPr lang="vi-VN" sz="1400" dirty="0">
                <a:solidFill>
                  <a:schemeClr val="tx1">
                    <a:lumMod val="50000"/>
                    <a:lumOff val="50000"/>
                  </a:schemeClr>
                </a:solidFill>
                <a:cs typeface="Arial"/>
              </a:rPr>
              <a:t>Chia sẻ </a:t>
            </a:r>
            <a:r>
              <a:rPr lang="en-US" sz="1400" dirty="0" err="1" smtClean="0">
                <a:solidFill>
                  <a:schemeClr val="tx1">
                    <a:lumMod val="50000"/>
                    <a:lumOff val="50000"/>
                  </a:schemeClr>
                </a:solidFill>
                <a:cs typeface="Arial"/>
              </a:rPr>
              <a:t>tầm</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quan</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trọng</a:t>
            </a:r>
            <a:r>
              <a:rPr lang="en-US" sz="1400" dirty="0" smtClean="0">
                <a:solidFill>
                  <a:schemeClr val="tx1">
                    <a:lumMod val="50000"/>
                    <a:lumOff val="50000"/>
                  </a:schemeClr>
                </a:solidFill>
                <a:cs typeface="Arial"/>
              </a:rPr>
              <a:t> </a:t>
            </a:r>
            <a:r>
              <a:rPr lang="vi-VN" sz="1400" dirty="0" smtClean="0">
                <a:solidFill>
                  <a:schemeClr val="tx1">
                    <a:lumMod val="50000"/>
                    <a:lumOff val="50000"/>
                  </a:schemeClr>
                </a:solidFill>
                <a:cs typeface="Arial"/>
              </a:rPr>
              <a:t>cá </a:t>
            </a:r>
            <a:r>
              <a:rPr lang="vi-VN" sz="1400" dirty="0">
                <a:solidFill>
                  <a:schemeClr val="tx1">
                    <a:lumMod val="50000"/>
                    <a:lumOff val="50000"/>
                  </a:schemeClr>
                </a:solidFill>
                <a:cs typeface="Arial"/>
              </a:rPr>
              <a:t>nhân của bạn và </a:t>
            </a:r>
            <a:r>
              <a:rPr lang="en-US" sz="1400" dirty="0" err="1" smtClean="0">
                <a:solidFill>
                  <a:schemeClr val="tx1">
                    <a:lumMod val="50000"/>
                    <a:lumOff val="50000"/>
                  </a:schemeClr>
                </a:solidFill>
                <a:cs typeface="Arial"/>
              </a:rPr>
              <a:t>sự</a:t>
            </a:r>
            <a:r>
              <a:rPr lang="vi-VN" sz="1400" dirty="0" smtClean="0">
                <a:solidFill>
                  <a:schemeClr val="tx1">
                    <a:lumMod val="50000"/>
                    <a:lumOff val="50000"/>
                  </a:schemeClr>
                </a:solidFill>
                <a:cs typeface="Arial"/>
              </a:rPr>
              <a:t> </a:t>
            </a:r>
            <a:r>
              <a:rPr lang="vi-VN" sz="1400" dirty="0">
                <a:solidFill>
                  <a:schemeClr val="tx1">
                    <a:lumMod val="50000"/>
                    <a:lumOff val="50000"/>
                  </a:schemeClr>
                </a:solidFill>
                <a:cs typeface="Arial"/>
              </a:rPr>
              <a:t>chứng </a:t>
            </a:r>
            <a:r>
              <a:rPr lang="vi-VN" sz="1400" dirty="0" smtClean="0">
                <a:solidFill>
                  <a:schemeClr val="tx1">
                    <a:lumMod val="50000"/>
                    <a:lumOff val="50000"/>
                  </a:schemeClr>
                </a:solidFill>
                <a:cs typeface="Arial"/>
              </a:rPr>
              <a:t>thực</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của</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bạn</a:t>
            </a:r>
            <a:r>
              <a:rPr lang="vi-VN"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về</a:t>
            </a:r>
            <a:r>
              <a:rPr lang="vi-VN" sz="1400" dirty="0" smtClean="0">
                <a:solidFill>
                  <a:schemeClr val="tx1">
                    <a:lumMod val="50000"/>
                    <a:lumOff val="50000"/>
                  </a:schemeClr>
                </a:solidFill>
                <a:cs typeface="Arial"/>
              </a:rPr>
              <a:t> </a:t>
            </a:r>
            <a:r>
              <a:rPr lang="vi-VN" sz="1400" dirty="0">
                <a:solidFill>
                  <a:schemeClr val="tx1">
                    <a:lumMod val="50000"/>
                    <a:lumOff val="50000"/>
                  </a:schemeClr>
                </a:solidFill>
                <a:cs typeface="Arial"/>
              </a:rPr>
              <a:t>một trong những điểm tin sản phẩm</a:t>
            </a:r>
            <a:r>
              <a:rPr lang="vi-VN" sz="1400" dirty="0" smtClean="0">
                <a:solidFill>
                  <a:schemeClr val="tx1">
                    <a:lumMod val="50000"/>
                    <a:lumOff val="50000"/>
                  </a:schemeClr>
                </a:solidFill>
                <a:cs typeface="Arial"/>
              </a:rPr>
              <a:t>.</a:t>
            </a:r>
            <a:endParaRPr lang="en-US" sz="1400" dirty="0" smtClean="0">
              <a:solidFill>
                <a:schemeClr val="tx1">
                  <a:lumMod val="50000"/>
                  <a:lumOff val="50000"/>
                </a:schemeClr>
              </a:solidFill>
              <a:cs typeface="Arial"/>
            </a:endParaRPr>
          </a:p>
          <a:p>
            <a:pPr marL="0" indent="0">
              <a:lnSpc>
                <a:spcPct val="130000"/>
              </a:lnSpc>
              <a:spcBef>
                <a:spcPts val="0"/>
              </a:spcBef>
              <a:buClr>
                <a:srgbClr val="3BB0C9"/>
              </a:buClr>
              <a:buSzPct val="50000"/>
              <a:buNone/>
            </a:pPr>
            <a:endParaRPr lang="en-US" sz="1400" dirty="0" smtClean="0">
              <a:solidFill>
                <a:schemeClr val="tx1">
                  <a:lumMod val="50000"/>
                  <a:lumOff val="50000"/>
                </a:schemeClr>
              </a:solidFill>
              <a:latin typeface="Arial"/>
              <a:cs typeface="Arial"/>
            </a:endParaRPr>
          </a:p>
          <a:p>
            <a:pPr marL="173736" lvl="1" indent="-173736">
              <a:lnSpc>
                <a:spcPct val="130000"/>
              </a:lnSpc>
              <a:spcBef>
                <a:spcPts val="0"/>
              </a:spcBef>
              <a:buClr>
                <a:srgbClr val="3BB0C9"/>
              </a:buClr>
              <a:buSzPct val="50000"/>
              <a:buFont typeface="Wingdings" charset="2"/>
              <a:buChar char=""/>
            </a:pPr>
            <a:r>
              <a:rPr lang="en-US" sz="1400" dirty="0" err="1" smtClean="0">
                <a:solidFill>
                  <a:schemeClr val="tx1">
                    <a:lumMod val="50000"/>
                    <a:lumOff val="50000"/>
                  </a:schemeClr>
                </a:solidFill>
                <a:latin typeface="Arial"/>
                <a:cs typeface="Arial"/>
              </a:rPr>
              <a:t>Làn</a:t>
            </a:r>
            <a:r>
              <a:rPr lang="en-US" sz="1400" dirty="0" smtClean="0">
                <a:solidFill>
                  <a:schemeClr val="tx1">
                    <a:lumMod val="50000"/>
                    <a:lumOff val="50000"/>
                  </a:schemeClr>
                </a:solidFill>
                <a:latin typeface="Arial"/>
                <a:cs typeface="Arial"/>
              </a:rPr>
              <a:t> da </a:t>
            </a:r>
            <a:r>
              <a:rPr lang="en-US" sz="1400" dirty="0" err="1" smtClean="0">
                <a:solidFill>
                  <a:schemeClr val="tx1">
                    <a:lumMod val="50000"/>
                    <a:lumOff val="50000"/>
                  </a:schemeClr>
                </a:solidFill>
                <a:latin typeface="Arial"/>
                <a:cs typeface="Arial"/>
              </a:rPr>
              <a:t>của</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tôi</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tuyệt</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vời</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không</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ngờ</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từ</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lúc</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tôi</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bắt</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đầu</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sử</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dụng</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những</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sản</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phẩm</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được</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tùy</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chỉnh</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cho</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riêng</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mình</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Nó</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mang</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lại</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niềm</a:t>
            </a:r>
            <a:r>
              <a:rPr lang="en-US" sz="1400" dirty="0" smtClean="0">
                <a:solidFill>
                  <a:schemeClr val="tx1">
                    <a:lumMod val="50000"/>
                    <a:lumOff val="50000"/>
                  </a:schemeClr>
                </a:solidFill>
                <a:latin typeface="Arial"/>
                <a:cs typeface="Arial"/>
              </a:rPr>
              <a:t> tin </a:t>
            </a:r>
            <a:r>
              <a:rPr lang="en-US" sz="1400" dirty="0" err="1" smtClean="0">
                <a:solidFill>
                  <a:schemeClr val="tx1">
                    <a:lumMod val="50000"/>
                    <a:lumOff val="50000"/>
                  </a:schemeClr>
                </a:solidFill>
                <a:latin typeface="Arial"/>
                <a:cs typeface="Arial"/>
              </a:rPr>
              <a:t>cho</a:t>
            </a:r>
            <a:r>
              <a:rPr lang="en-US" sz="1400" dirty="0" smtClean="0">
                <a:solidFill>
                  <a:schemeClr val="tx1">
                    <a:lumMod val="50000"/>
                    <a:lumOff val="50000"/>
                  </a:schemeClr>
                </a:solidFill>
                <a:latin typeface="Arial"/>
                <a:cs typeface="Arial"/>
              </a:rPr>
              <a:t> </a:t>
            </a:r>
            <a:r>
              <a:rPr lang="en-US" sz="1400" dirty="0" err="1" smtClean="0">
                <a:solidFill>
                  <a:schemeClr val="tx1">
                    <a:lumMod val="50000"/>
                    <a:lumOff val="50000"/>
                  </a:schemeClr>
                </a:solidFill>
                <a:latin typeface="Arial"/>
                <a:cs typeface="Arial"/>
              </a:rPr>
              <a:t>tôi</a:t>
            </a:r>
            <a:r>
              <a:rPr lang="en-US" sz="1400" dirty="0" smtClean="0">
                <a:solidFill>
                  <a:schemeClr val="tx1">
                    <a:lumMod val="50000"/>
                    <a:lumOff val="50000"/>
                  </a:schemeClr>
                </a:solidFill>
                <a:latin typeface="Arial"/>
                <a:cs typeface="Arial"/>
              </a:rPr>
              <a:t>! </a:t>
            </a:r>
            <a:r>
              <a:rPr lang="vi-VN" sz="1400" dirty="0">
                <a:solidFill>
                  <a:schemeClr val="tx1">
                    <a:lumMod val="50000"/>
                    <a:lumOff val="50000"/>
                  </a:schemeClr>
                </a:solidFill>
                <a:cs typeface="Arial"/>
              </a:rPr>
              <a:t>Hãy hỏi tôi làm thế nào bạn có thể tùy chỉnh chăm sóc da </a:t>
            </a:r>
            <a:r>
              <a:rPr lang="en-US" sz="1400" dirty="0" err="1" smtClean="0">
                <a:solidFill>
                  <a:schemeClr val="tx1">
                    <a:lumMod val="50000"/>
                    <a:lumOff val="50000"/>
                  </a:schemeClr>
                </a:solidFill>
                <a:cs typeface="Arial"/>
              </a:rPr>
              <a:t>hôm</a:t>
            </a:r>
            <a:r>
              <a:rPr lang="en-US" sz="1400" dirty="0" smtClean="0">
                <a:solidFill>
                  <a:schemeClr val="tx1">
                    <a:lumMod val="50000"/>
                    <a:lumOff val="50000"/>
                  </a:schemeClr>
                </a:solidFill>
                <a:cs typeface="Arial"/>
              </a:rPr>
              <a:t> nay</a:t>
            </a:r>
          </a:p>
          <a:p>
            <a:pPr marL="173736" lvl="1" indent="-173736">
              <a:lnSpc>
                <a:spcPct val="130000"/>
              </a:lnSpc>
              <a:spcBef>
                <a:spcPts val="0"/>
              </a:spcBef>
              <a:buClr>
                <a:srgbClr val="3BB0C9"/>
              </a:buClr>
              <a:buSzPct val="50000"/>
              <a:buFont typeface="Wingdings" charset="2"/>
              <a:buChar char=""/>
            </a:pPr>
            <a:r>
              <a:rPr lang="vi-VN" sz="1400" dirty="0">
                <a:solidFill>
                  <a:schemeClr val="tx1">
                    <a:lumMod val="50000"/>
                    <a:lumOff val="50000"/>
                  </a:schemeClr>
                </a:solidFill>
                <a:cs typeface="Arial"/>
              </a:rPr>
              <a:t>Cuối cùng, tôi có một chế độ chăm sóc da </a:t>
            </a:r>
            <a:r>
              <a:rPr lang="en-US" sz="1400" dirty="0" err="1" smtClean="0">
                <a:solidFill>
                  <a:schemeClr val="tx1">
                    <a:lumMod val="50000"/>
                    <a:lumOff val="50000"/>
                  </a:schemeClr>
                </a:solidFill>
                <a:cs typeface="Arial"/>
              </a:rPr>
              <a:t>giải</a:t>
            </a:r>
            <a:r>
              <a:rPr lang="vi-VN" sz="1400" dirty="0" smtClean="0">
                <a:solidFill>
                  <a:schemeClr val="tx1">
                    <a:lumMod val="50000"/>
                    <a:lumOff val="50000"/>
                  </a:schemeClr>
                </a:solidFill>
                <a:cs typeface="Arial"/>
              </a:rPr>
              <a:t> </a:t>
            </a:r>
            <a:r>
              <a:rPr lang="vi-VN" sz="1400" dirty="0">
                <a:solidFill>
                  <a:schemeClr val="tx1">
                    <a:lumMod val="50000"/>
                    <a:lumOff val="50000"/>
                  </a:schemeClr>
                </a:solidFill>
                <a:cs typeface="Arial"/>
              </a:rPr>
              <a:t>quyết các nhu cầu cụ thể của tôi. </a:t>
            </a:r>
            <a:r>
              <a:rPr lang="en-US" sz="1400" dirty="0" err="1" smtClean="0">
                <a:solidFill>
                  <a:schemeClr val="tx1">
                    <a:lumMod val="50000"/>
                    <a:lumOff val="50000"/>
                  </a:schemeClr>
                </a:solidFill>
                <a:cs typeface="Arial"/>
              </a:rPr>
              <a:t>Hãy</a:t>
            </a:r>
            <a:r>
              <a:rPr lang="en-US" sz="1400" dirty="0" smtClean="0">
                <a:solidFill>
                  <a:schemeClr val="tx1">
                    <a:lumMod val="50000"/>
                    <a:lumOff val="50000"/>
                  </a:schemeClr>
                </a:solidFill>
                <a:cs typeface="Arial"/>
              </a:rPr>
              <a:t> g</a:t>
            </a:r>
            <a:r>
              <a:rPr lang="vi-VN" sz="1400" dirty="0" smtClean="0">
                <a:solidFill>
                  <a:schemeClr val="tx1">
                    <a:lumMod val="50000"/>
                    <a:lumOff val="50000"/>
                  </a:schemeClr>
                </a:solidFill>
                <a:cs typeface="Arial"/>
              </a:rPr>
              <a:t>óp </a:t>
            </a:r>
            <a:r>
              <a:rPr lang="vi-VN" sz="1400" dirty="0">
                <a:solidFill>
                  <a:schemeClr val="tx1">
                    <a:lumMod val="50000"/>
                    <a:lumOff val="50000"/>
                  </a:schemeClr>
                </a:solidFill>
                <a:cs typeface="Arial"/>
              </a:rPr>
              <a:t>ý, nếu bạn quan tâm đến việc </a:t>
            </a:r>
            <a:r>
              <a:rPr lang="vi-VN" sz="1400" dirty="0" smtClean="0">
                <a:solidFill>
                  <a:schemeClr val="tx1">
                    <a:lumMod val="50000"/>
                    <a:lumOff val="50000"/>
                  </a:schemeClr>
                </a:solidFill>
                <a:cs typeface="Arial"/>
              </a:rPr>
              <a:t>học</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hỏi</a:t>
            </a:r>
            <a:r>
              <a:rPr lang="vi-VN" sz="1400" dirty="0" smtClean="0">
                <a:solidFill>
                  <a:schemeClr val="tx1">
                    <a:lumMod val="50000"/>
                    <a:lumOff val="50000"/>
                  </a:schemeClr>
                </a:solidFill>
                <a:cs typeface="Arial"/>
              </a:rPr>
              <a:t> </a:t>
            </a:r>
            <a:r>
              <a:rPr lang="vi-VN" sz="1400" dirty="0">
                <a:solidFill>
                  <a:schemeClr val="tx1">
                    <a:lumMod val="50000"/>
                    <a:lumOff val="50000"/>
                  </a:schemeClr>
                </a:solidFill>
                <a:cs typeface="Arial"/>
              </a:rPr>
              <a:t>thêm</a:t>
            </a:r>
            <a:r>
              <a:rPr lang="vi-VN" sz="1400" dirty="0" smtClean="0">
                <a:solidFill>
                  <a:schemeClr val="tx1">
                    <a:lumMod val="50000"/>
                    <a:lumOff val="50000"/>
                  </a:schemeClr>
                </a:solidFill>
                <a:cs typeface="Arial"/>
              </a:rPr>
              <a:t>.</a:t>
            </a:r>
            <a:endParaRPr lang="en-US" sz="1400" dirty="0" smtClean="0">
              <a:solidFill>
                <a:schemeClr val="tx1">
                  <a:lumMod val="50000"/>
                  <a:lumOff val="50000"/>
                </a:schemeClr>
              </a:solidFill>
              <a:cs typeface="Arial"/>
            </a:endParaRPr>
          </a:p>
          <a:p>
            <a:pPr marL="173736" lvl="1" indent="-173736">
              <a:lnSpc>
                <a:spcPct val="130000"/>
              </a:lnSpc>
              <a:spcBef>
                <a:spcPts val="0"/>
              </a:spcBef>
              <a:buClr>
                <a:srgbClr val="3BB0C9"/>
              </a:buClr>
              <a:buSzPct val="50000"/>
              <a:buFont typeface="Wingdings" charset="2"/>
              <a:buChar char=""/>
            </a:pPr>
            <a:r>
              <a:rPr lang="vi-VN" sz="1400" dirty="0">
                <a:solidFill>
                  <a:schemeClr val="tx1">
                    <a:lumMod val="50000"/>
                    <a:lumOff val="50000"/>
                  </a:schemeClr>
                </a:solidFill>
                <a:cs typeface="Arial"/>
              </a:rPr>
              <a:t>ageLOC </a:t>
            </a:r>
            <a:r>
              <a:rPr lang="en-US" sz="1400" dirty="0" smtClean="0">
                <a:solidFill>
                  <a:schemeClr val="tx1">
                    <a:lumMod val="50000"/>
                    <a:lumOff val="50000"/>
                  </a:schemeClr>
                </a:solidFill>
                <a:cs typeface="Arial"/>
              </a:rPr>
              <a:t>Me</a:t>
            </a:r>
            <a:r>
              <a:rPr lang="vi-VN" sz="1400" dirty="0" smtClean="0">
                <a:solidFill>
                  <a:schemeClr val="tx1">
                    <a:lumMod val="50000"/>
                    <a:lumOff val="50000"/>
                  </a:schemeClr>
                </a:solidFill>
                <a:cs typeface="Arial"/>
              </a:rPr>
              <a:t> </a:t>
            </a:r>
            <a:r>
              <a:rPr lang="vi-VN" sz="1400" dirty="0">
                <a:solidFill>
                  <a:schemeClr val="tx1">
                    <a:lumMod val="50000"/>
                    <a:lumOff val="50000"/>
                  </a:schemeClr>
                </a:solidFill>
                <a:cs typeface="Arial"/>
              </a:rPr>
              <a:t>là </a:t>
            </a:r>
            <a:r>
              <a:rPr lang="en-US" sz="1400" dirty="0" err="1" smtClean="0">
                <a:solidFill>
                  <a:schemeClr val="tx1">
                    <a:lumMod val="50000"/>
                    <a:lumOff val="50000"/>
                  </a:schemeClr>
                </a:solidFill>
                <a:cs typeface="Arial"/>
              </a:rPr>
              <a:t>thiết</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bị</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sắc</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đẹp</a:t>
            </a:r>
            <a:r>
              <a:rPr lang="en-US" sz="1400" dirty="0" smtClean="0">
                <a:solidFill>
                  <a:schemeClr val="tx1">
                    <a:lumMod val="50000"/>
                    <a:lumOff val="50000"/>
                  </a:schemeClr>
                </a:solidFill>
                <a:cs typeface="Arial"/>
              </a:rPr>
              <a:t> </a:t>
            </a:r>
            <a:r>
              <a:rPr lang="vi-VN" sz="1400" dirty="0" smtClean="0">
                <a:solidFill>
                  <a:schemeClr val="tx1">
                    <a:lumMod val="50000"/>
                    <a:lumOff val="50000"/>
                  </a:schemeClr>
                </a:solidFill>
                <a:cs typeface="Arial"/>
              </a:rPr>
              <a:t>yêu thích</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mới</a:t>
            </a:r>
            <a:r>
              <a:rPr lang="en-US" sz="1400" dirty="0" smtClean="0">
                <a:solidFill>
                  <a:schemeClr val="tx1">
                    <a:lumMod val="50000"/>
                    <a:lumOff val="50000"/>
                  </a:schemeClr>
                </a:solidFill>
                <a:cs typeface="Arial"/>
              </a:rPr>
              <a:t> </a:t>
            </a:r>
            <a:r>
              <a:rPr lang="vi-VN" sz="1400" dirty="0" smtClean="0">
                <a:solidFill>
                  <a:schemeClr val="tx1">
                    <a:lumMod val="50000"/>
                    <a:lumOff val="50000"/>
                  </a:schemeClr>
                </a:solidFill>
                <a:cs typeface="Arial"/>
              </a:rPr>
              <a:t>của </a:t>
            </a:r>
            <a:r>
              <a:rPr lang="vi-VN" sz="1400" dirty="0">
                <a:solidFill>
                  <a:schemeClr val="tx1">
                    <a:lumMod val="50000"/>
                    <a:lumOff val="50000"/>
                  </a:schemeClr>
                </a:solidFill>
                <a:cs typeface="Arial"/>
              </a:rPr>
              <a:t>tôi. Đó là một kinh nghiệm chăm sóc da hoàn toàn mới và độc đáo. Tôi rất muốn </a:t>
            </a:r>
            <a:r>
              <a:rPr lang="en-US" sz="1400" dirty="0" err="1" smtClean="0">
                <a:solidFill>
                  <a:schemeClr val="tx1">
                    <a:lumMod val="50000"/>
                    <a:lumOff val="50000"/>
                  </a:schemeClr>
                </a:solidFill>
                <a:cs typeface="Arial"/>
              </a:rPr>
              <a:t>bạn</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được</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dùng</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thử</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sản</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phẩm</a:t>
            </a:r>
            <a:r>
              <a:rPr lang="en-US" sz="1400" dirty="0" smtClean="0">
                <a:solidFill>
                  <a:schemeClr val="tx1">
                    <a:lumMod val="50000"/>
                    <a:lumOff val="50000"/>
                  </a:schemeClr>
                </a:solidFill>
                <a:cs typeface="Arial"/>
              </a:rPr>
              <a:t> </a:t>
            </a:r>
            <a:r>
              <a:rPr lang="en-US" sz="1400" dirty="0" err="1" smtClean="0">
                <a:solidFill>
                  <a:schemeClr val="tx1">
                    <a:lumMod val="50000"/>
                    <a:lumOff val="50000"/>
                  </a:schemeClr>
                </a:solidFill>
                <a:cs typeface="Arial"/>
              </a:rPr>
              <a:t>này</a:t>
            </a:r>
            <a:r>
              <a:rPr lang="vi-VN" sz="1400" dirty="0" smtClean="0">
                <a:solidFill>
                  <a:schemeClr val="tx1">
                    <a:lumMod val="50000"/>
                    <a:lumOff val="50000"/>
                  </a:schemeClr>
                </a:solidFill>
                <a:cs typeface="Arial"/>
              </a:rPr>
              <a:t>!</a:t>
            </a:r>
            <a:endParaRPr lang="en-US" sz="1400" dirty="0" smtClean="0">
              <a:solidFill>
                <a:schemeClr val="tx1">
                  <a:lumMod val="50000"/>
                  <a:lumOff val="50000"/>
                </a:schemeClr>
              </a:solidFill>
              <a:cs typeface="Arial"/>
            </a:endParaRPr>
          </a:p>
          <a:p>
            <a:pPr marL="173736" lvl="1" indent="-173736">
              <a:lnSpc>
                <a:spcPct val="130000"/>
              </a:lnSpc>
              <a:spcBef>
                <a:spcPts val="0"/>
              </a:spcBef>
              <a:buClr>
                <a:srgbClr val="3BB0C9"/>
              </a:buClr>
              <a:buSzPct val="50000"/>
              <a:buFont typeface="Wingdings" charset="2"/>
              <a:buChar char=""/>
            </a:pPr>
            <a:r>
              <a:rPr lang="en-US" sz="1400" dirty="0" smtClean="0">
                <a:solidFill>
                  <a:schemeClr val="tx1">
                    <a:lumMod val="50000"/>
                    <a:lumOff val="50000"/>
                  </a:schemeClr>
                </a:solidFill>
                <a:cs typeface="Arial"/>
              </a:rPr>
              <a:t>H</a:t>
            </a:r>
            <a:r>
              <a:rPr lang="vi-VN" sz="1400" dirty="0" smtClean="0">
                <a:solidFill>
                  <a:schemeClr val="tx1">
                    <a:lumMod val="50000"/>
                    <a:lumOff val="50000"/>
                  </a:schemeClr>
                </a:solidFill>
                <a:cs typeface="Arial"/>
              </a:rPr>
              <a:t>ệ </a:t>
            </a:r>
            <a:r>
              <a:rPr lang="vi-VN" sz="1400" dirty="0">
                <a:solidFill>
                  <a:schemeClr val="tx1">
                    <a:lumMod val="50000"/>
                    <a:lumOff val="50000"/>
                  </a:schemeClr>
                </a:solidFill>
                <a:cs typeface="Arial"/>
              </a:rPr>
              <a:t>thống chăm sóc da ageLOC </a:t>
            </a:r>
            <a:r>
              <a:rPr lang="en-US" sz="1400" dirty="0" smtClean="0">
                <a:solidFill>
                  <a:schemeClr val="tx1">
                    <a:lumMod val="50000"/>
                    <a:lumOff val="50000"/>
                  </a:schemeClr>
                </a:solidFill>
                <a:cs typeface="Arial"/>
              </a:rPr>
              <a:t>Me</a:t>
            </a:r>
            <a:r>
              <a:rPr lang="vi-VN" sz="1400" dirty="0" smtClean="0">
                <a:solidFill>
                  <a:schemeClr val="tx1">
                    <a:lumMod val="50000"/>
                    <a:lumOff val="50000"/>
                  </a:schemeClr>
                </a:solidFill>
                <a:cs typeface="Arial"/>
              </a:rPr>
              <a:t> của </a:t>
            </a:r>
            <a:r>
              <a:rPr lang="vi-VN" sz="1400" dirty="0">
                <a:solidFill>
                  <a:schemeClr val="tx1">
                    <a:lumMod val="50000"/>
                    <a:lumOff val="50000"/>
                  </a:schemeClr>
                </a:solidFill>
                <a:cs typeface="Arial"/>
              </a:rPr>
              <a:t>tôi </a:t>
            </a:r>
            <a:r>
              <a:rPr lang="en-US" sz="1400" dirty="0" err="1" smtClean="0">
                <a:solidFill>
                  <a:schemeClr val="tx1">
                    <a:lumMod val="50000"/>
                    <a:lumOff val="50000"/>
                  </a:schemeClr>
                </a:solidFill>
                <a:cs typeface="Arial"/>
              </a:rPr>
              <a:t>thật</a:t>
            </a:r>
            <a:r>
              <a:rPr lang="en-US" sz="1400" dirty="0" smtClean="0">
                <a:solidFill>
                  <a:schemeClr val="tx1">
                    <a:lumMod val="50000"/>
                    <a:lumOff val="50000"/>
                  </a:schemeClr>
                </a:solidFill>
                <a:cs typeface="Arial"/>
              </a:rPr>
              <a:t> </a:t>
            </a:r>
            <a:r>
              <a:rPr lang="vi-VN" sz="1400" dirty="0" smtClean="0">
                <a:solidFill>
                  <a:schemeClr val="tx1">
                    <a:lumMod val="50000"/>
                    <a:lumOff val="50000"/>
                  </a:schemeClr>
                </a:solidFill>
                <a:cs typeface="Arial"/>
              </a:rPr>
              <a:t>là </a:t>
            </a:r>
            <a:r>
              <a:rPr lang="vi-VN" sz="1400" dirty="0">
                <a:solidFill>
                  <a:schemeClr val="tx1">
                    <a:lumMod val="50000"/>
                    <a:lumOff val="50000"/>
                  </a:schemeClr>
                </a:solidFill>
                <a:cs typeface="Arial"/>
              </a:rPr>
              <a:t>tuyệt vời. Nó biết những thói quen chăm sóc da của tôi, theo dõi các liều còn lại, và đi kèm với một container </a:t>
            </a:r>
            <a:r>
              <a:rPr lang="en-US" sz="1400" dirty="0" smtClean="0">
                <a:solidFill>
                  <a:schemeClr val="tx1">
                    <a:lumMod val="50000"/>
                    <a:lumOff val="50000"/>
                  </a:schemeClr>
                </a:solidFill>
                <a:cs typeface="Arial"/>
              </a:rPr>
              <a:t>du </a:t>
            </a:r>
            <a:r>
              <a:rPr lang="en-US" sz="1400" dirty="0" err="1" smtClean="0">
                <a:solidFill>
                  <a:schemeClr val="tx1">
                    <a:lumMod val="50000"/>
                    <a:lumOff val="50000"/>
                  </a:schemeClr>
                </a:solidFill>
                <a:cs typeface="Arial"/>
              </a:rPr>
              <a:t>lịch</a:t>
            </a:r>
            <a:r>
              <a:rPr lang="vi-VN" sz="1400" dirty="0" smtClean="0">
                <a:solidFill>
                  <a:schemeClr val="tx1">
                    <a:lumMod val="50000"/>
                    <a:lumOff val="50000"/>
                  </a:schemeClr>
                </a:solidFill>
                <a:cs typeface="Arial"/>
              </a:rPr>
              <a:t> </a:t>
            </a:r>
            <a:r>
              <a:rPr lang="vi-VN" sz="1400" dirty="0">
                <a:solidFill>
                  <a:schemeClr val="tx1">
                    <a:lumMod val="50000"/>
                    <a:lumOff val="50000"/>
                  </a:schemeClr>
                </a:solidFill>
                <a:cs typeface="Arial"/>
              </a:rPr>
              <a:t>tiện dụng vì vậy tôi không bao giờ phải đi một ngày mà không có. Thông báo cho tôi nếu bạn muốn tìm hiểu thêm.</a:t>
            </a:r>
            <a:endParaRPr lang="en-US" sz="1400" dirty="0">
              <a:solidFill>
                <a:schemeClr val="tx1">
                  <a:lumMod val="50000"/>
                  <a:lumOff val="50000"/>
                </a:schemeClr>
              </a:solidFill>
              <a:latin typeface="Arial"/>
              <a:cs typeface="Arial"/>
            </a:endParaRPr>
          </a:p>
          <a:p>
            <a:pPr marL="173736" lvl="1" indent="-173736">
              <a:lnSpc>
                <a:spcPct val="130000"/>
              </a:lnSpc>
              <a:spcBef>
                <a:spcPts val="0"/>
              </a:spcBef>
              <a:buClr>
                <a:srgbClr val="3BB0C9"/>
              </a:buClr>
              <a:buSzPct val="50000"/>
              <a:buFont typeface="Wingdings" charset="2"/>
              <a:buChar char=""/>
            </a:pPr>
            <a:endParaRPr lang="en-US" sz="1400" dirty="0">
              <a:solidFill>
                <a:schemeClr val="tx1">
                  <a:lumMod val="50000"/>
                  <a:lumOff val="50000"/>
                </a:schemeClr>
              </a:solidFill>
              <a:latin typeface="Arial"/>
              <a:cs typeface="Arial"/>
            </a:endParaRPr>
          </a:p>
          <a:p>
            <a:pPr marL="173736" indent="-173736">
              <a:lnSpc>
                <a:spcPct val="130000"/>
              </a:lnSpc>
              <a:spcBef>
                <a:spcPts val="0"/>
              </a:spcBef>
              <a:buClr>
                <a:srgbClr val="3BB0C9"/>
              </a:buClr>
              <a:buSzPct val="50000"/>
              <a:buFont typeface="Wingdings" charset="2"/>
              <a:buChar char=""/>
            </a:pPr>
            <a:endParaRPr lang="en-US" sz="1400" dirty="0">
              <a:solidFill>
                <a:schemeClr val="tx1">
                  <a:lumMod val="50000"/>
                  <a:lumOff val="50000"/>
                </a:schemeClr>
              </a:solidFill>
              <a:latin typeface="Arial"/>
              <a:cs typeface="Arial"/>
            </a:endParaRPr>
          </a:p>
          <a:p>
            <a:pPr marL="173736" indent="-173736">
              <a:lnSpc>
                <a:spcPct val="130000"/>
              </a:lnSpc>
              <a:spcBef>
                <a:spcPts val="0"/>
              </a:spcBef>
              <a:buClr>
                <a:srgbClr val="3BB0C9"/>
              </a:buClr>
              <a:buSzPct val="50000"/>
              <a:buFont typeface="Wingdings" charset="2"/>
              <a:buChar char=""/>
            </a:pPr>
            <a:endParaRPr lang="en-US" sz="1400" dirty="0">
              <a:solidFill>
                <a:schemeClr val="tx1">
                  <a:lumMod val="50000"/>
                  <a:lumOff val="50000"/>
                </a:schemeClr>
              </a:solidFill>
              <a:latin typeface="Arial"/>
              <a:cs typeface="Arial"/>
            </a:endParaRPr>
          </a:p>
          <a:p>
            <a:pPr marL="173736" indent="-173736">
              <a:lnSpc>
                <a:spcPct val="130000"/>
              </a:lnSpc>
              <a:spcBef>
                <a:spcPts val="0"/>
              </a:spcBef>
              <a:buClr>
                <a:srgbClr val="3BB0C9"/>
              </a:buClr>
              <a:buSzPct val="50000"/>
              <a:buFont typeface="Wingdings" charset="2"/>
              <a:buChar char=""/>
            </a:pPr>
            <a:endParaRPr lang="en-US" sz="1400" dirty="0">
              <a:solidFill>
                <a:schemeClr val="tx1">
                  <a:lumMod val="50000"/>
                  <a:lumOff val="50000"/>
                </a:schemeClr>
              </a:solidFill>
              <a:latin typeface="Arial"/>
              <a:cs typeface="Arial"/>
            </a:endParaRPr>
          </a:p>
        </p:txBody>
      </p:sp>
      <p:sp>
        <p:nvSpPr>
          <p:cNvPr id="7" name="Title 1"/>
          <p:cNvSpPr txBox="1">
            <a:spLocks/>
          </p:cNvSpPr>
          <p:nvPr/>
        </p:nvSpPr>
        <p:spPr>
          <a:xfrm>
            <a:off x="525637" y="-18669"/>
            <a:ext cx="776605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8293CB"/>
                </a:solidFill>
                <a:latin typeface="Arial"/>
                <a:cs typeface="Arial"/>
              </a:rPr>
              <a:t>Chia </a:t>
            </a:r>
            <a:r>
              <a:rPr lang="en-US" sz="2800" dirty="0" err="1" smtClean="0">
                <a:solidFill>
                  <a:srgbClr val="8293CB"/>
                </a:solidFill>
                <a:latin typeface="Arial"/>
                <a:cs typeface="Arial"/>
              </a:rPr>
              <a:t>sẻ</a:t>
            </a:r>
            <a:r>
              <a:rPr lang="en-US" sz="2800" dirty="0" smtClean="0">
                <a:solidFill>
                  <a:srgbClr val="8293CB"/>
                </a:solidFill>
                <a:latin typeface="Arial"/>
                <a:cs typeface="Arial"/>
              </a:rPr>
              <a:t> </a:t>
            </a:r>
            <a:r>
              <a:rPr lang="en-US" sz="2800" dirty="0" err="1" smtClean="0">
                <a:solidFill>
                  <a:srgbClr val="8293CB"/>
                </a:solidFill>
                <a:latin typeface="Arial"/>
                <a:cs typeface="Arial"/>
              </a:rPr>
              <a:t>thông</a:t>
            </a:r>
            <a:r>
              <a:rPr lang="en-US" sz="2800" dirty="0" smtClean="0">
                <a:solidFill>
                  <a:srgbClr val="8293CB"/>
                </a:solidFill>
                <a:latin typeface="Arial"/>
                <a:cs typeface="Arial"/>
              </a:rPr>
              <a:t> qua </a:t>
            </a:r>
            <a:r>
              <a:rPr lang="en-US" sz="2800" dirty="0" err="1" smtClean="0">
                <a:solidFill>
                  <a:srgbClr val="8293CB"/>
                </a:solidFill>
                <a:latin typeface="Arial"/>
                <a:cs typeface="Arial"/>
              </a:rPr>
              <a:t>mạng</a:t>
            </a:r>
            <a:r>
              <a:rPr lang="en-US" sz="2800" dirty="0" smtClean="0">
                <a:solidFill>
                  <a:srgbClr val="8293CB"/>
                </a:solidFill>
                <a:latin typeface="Arial"/>
                <a:cs typeface="Arial"/>
              </a:rPr>
              <a:t> </a:t>
            </a:r>
            <a:r>
              <a:rPr lang="en-US" sz="2800" dirty="0" err="1" smtClean="0">
                <a:solidFill>
                  <a:srgbClr val="8293CB"/>
                </a:solidFill>
                <a:latin typeface="Arial"/>
                <a:cs typeface="Arial"/>
              </a:rPr>
              <a:t>xã</a:t>
            </a:r>
            <a:r>
              <a:rPr lang="en-US" sz="2800" dirty="0" smtClean="0">
                <a:solidFill>
                  <a:srgbClr val="8293CB"/>
                </a:solidFill>
                <a:latin typeface="Arial"/>
                <a:cs typeface="Arial"/>
              </a:rPr>
              <a:t> </a:t>
            </a:r>
            <a:r>
              <a:rPr lang="en-US" sz="2800" dirty="0" err="1" smtClean="0">
                <a:solidFill>
                  <a:srgbClr val="8293CB"/>
                </a:solidFill>
                <a:latin typeface="Arial"/>
                <a:cs typeface="Arial"/>
              </a:rPr>
              <a:t>hội</a:t>
            </a:r>
            <a:endParaRPr lang="en-US" sz="2800" dirty="0">
              <a:solidFill>
                <a:srgbClr val="8293CB"/>
              </a:solidFill>
              <a:latin typeface="Arial"/>
              <a:cs typeface="Arial"/>
            </a:endParaRPr>
          </a:p>
        </p:txBody>
      </p:sp>
      <p:sp>
        <p:nvSpPr>
          <p:cNvPr id="8" name="TextBox 7"/>
          <p:cNvSpPr txBox="1"/>
          <p:nvPr/>
        </p:nvSpPr>
        <p:spPr>
          <a:xfrm>
            <a:off x="494899" y="4627413"/>
            <a:ext cx="8255322" cy="553998"/>
          </a:xfrm>
          <a:prstGeom prst="rect">
            <a:avLst/>
          </a:prstGeom>
          <a:noFill/>
        </p:spPr>
        <p:txBody>
          <a:bodyPr wrap="square" rtlCol="0">
            <a:spAutoFit/>
          </a:bodyPr>
          <a:lstStyle/>
          <a:p>
            <a:r>
              <a:rPr lang="vi-VN" sz="1000" dirty="0">
                <a:solidFill>
                  <a:schemeClr val="tx1">
                    <a:lumMod val="50000"/>
                    <a:lumOff val="50000"/>
                  </a:schemeClr>
                </a:solidFill>
                <a:latin typeface="Arial" panose="020B0604020202020204" pitchFamily="34" charset="0"/>
                <a:cs typeface="Arial" panose="020B0604020202020204" pitchFamily="34" charset="0"/>
              </a:rPr>
              <a:t>Tất cả các tài liệu tiếp thị (tuyên bố sản phẩm, </a:t>
            </a:r>
            <a:r>
              <a:rPr lang="en-US" sz="1000" dirty="0" err="1">
                <a:solidFill>
                  <a:schemeClr val="tx1">
                    <a:lumMod val="50000"/>
                    <a:lumOff val="50000"/>
                  </a:schemeClr>
                </a:solidFill>
                <a:latin typeface="Arial" panose="020B0604020202020204" pitchFamily="34" charset="0"/>
                <a:cs typeface="Arial" panose="020B0604020202020204" pitchFamily="34" charset="0"/>
              </a:rPr>
              <a:t>sự</a:t>
            </a:r>
            <a:r>
              <a:rPr lang="vi-VN" sz="1000" dirty="0">
                <a:solidFill>
                  <a:schemeClr val="tx1">
                    <a:lumMod val="50000"/>
                    <a:lumOff val="50000"/>
                  </a:schemeClr>
                </a:solidFill>
                <a:latin typeface="Arial" panose="020B0604020202020204" pitchFamily="34" charset="0"/>
                <a:cs typeface="Arial" panose="020B0604020202020204" pitchFamily="34" charset="0"/>
              </a:rPr>
              <a:t> chứng nhận, </a:t>
            </a:r>
            <a:r>
              <a:rPr lang="en-US" sz="1000" dirty="0" err="1">
                <a:solidFill>
                  <a:schemeClr val="tx1">
                    <a:lumMod val="50000"/>
                    <a:lumOff val="50000"/>
                  </a:schemeClr>
                </a:solidFill>
                <a:latin typeface="Arial" panose="020B0604020202020204" pitchFamily="34" charset="0"/>
                <a:cs typeface="Arial" panose="020B0604020202020204" pitchFamily="34" charset="0"/>
              </a:rPr>
              <a:t>bài</a:t>
            </a:r>
            <a:r>
              <a:rPr lang="en-US" sz="1000" dirty="0">
                <a:solidFill>
                  <a:schemeClr val="tx1">
                    <a:lumMod val="50000"/>
                    <a:lumOff val="50000"/>
                  </a:schemeClr>
                </a:solidFill>
                <a:latin typeface="Arial" panose="020B0604020202020204" pitchFamily="34" charset="0"/>
                <a:cs typeface="Arial" panose="020B0604020202020204" pitchFamily="34" charset="0"/>
              </a:rPr>
              <a:t> </a:t>
            </a:r>
            <a:r>
              <a:rPr lang="en-US" sz="1000" dirty="0" err="1">
                <a:solidFill>
                  <a:schemeClr val="tx1">
                    <a:lumMod val="50000"/>
                    <a:lumOff val="50000"/>
                  </a:schemeClr>
                </a:solidFill>
                <a:latin typeface="Arial" panose="020B0604020202020204" pitchFamily="34" charset="0"/>
                <a:cs typeface="Arial" panose="020B0604020202020204" pitchFamily="34" charset="0"/>
              </a:rPr>
              <a:t>viết</a:t>
            </a:r>
            <a:r>
              <a:rPr lang="en-US" sz="1000" dirty="0">
                <a:solidFill>
                  <a:schemeClr val="tx1">
                    <a:lumMod val="50000"/>
                    <a:lumOff val="50000"/>
                  </a:schemeClr>
                </a:solidFill>
                <a:latin typeface="Arial" panose="020B0604020202020204" pitchFamily="34" charset="0"/>
                <a:cs typeface="Arial" panose="020B0604020202020204" pitchFamily="34" charset="0"/>
              </a:rPr>
              <a:t> </a:t>
            </a:r>
            <a:r>
              <a:rPr lang="vi-VN" sz="1000" dirty="0">
                <a:solidFill>
                  <a:schemeClr val="tx1">
                    <a:lumMod val="50000"/>
                    <a:lumOff val="50000"/>
                  </a:schemeClr>
                </a:solidFill>
                <a:latin typeface="Arial" panose="020B0604020202020204" pitchFamily="34" charset="0"/>
                <a:cs typeface="Arial" panose="020B0604020202020204" pitchFamily="34" charset="0"/>
              </a:rPr>
              <a:t>phương tiện truyền thông xã hội</a:t>
            </a:r>
            <a:r>
              <a:rPr lang="en-US" sz="1000" dirty="0">
                <a:solidFill>
                  <a:schemeClr val="tx1">
                    <a:lumMod val="50000"/>
                    <a:lumOff val="50000"/>
                  </a:schemeClr>
                </a:solidFill>
                <a:latin typeface="Arial" panose="020B0604020202020204" pitchFamily="34" charset="0"/>
                <a:cs typeface="Arial" panose="020B0604020202020204" pitchFamily="34" charset="0"/>
              </a:rPr>
              <a:t> </a:t>
            </a:r>
            <a:r>
              <a:rPr lang="en-US" sz="1000" dirty="0" err="1">
                <a:solidFill>
                  <a:schemeClr val="tx1">
                    <a:lumMod val="50000"/>
                    <a:lumOff val="50000"/>
                  </a:schemeClr>
                </a:solidFill>
                <a:latin typeface="Arial" panose="020B0604020202020204" pitchFamily="34" charset="0"/>
                <a:cs typeface="Arial" panose="020B0604020202020204" pitchFamily="34" charset="0"/>
              </a:rPr>
              <a:t>v.v</a:t>
            </a:r>
            <a:r>
              <a:rPr lang="en-US" sz="1000" dirty="0">
                <a:solidFill>
                  <a:schemeClr val="tx1">
                    <a:lumMod val="50000"/>
                    <a:lumOff val="50000"/>
                  </a:schemeClr>
                </a:solidFill>
                <a:latin typeface="Arial" panose="020B0604020202020204" pitchFamily="34" charset="0"/>
                <a:cs typeface="Arial" panose="020B0604020202020204" pitchFamily="34" charset="0"/>
              </a:rPr>
              <a:t>…</a:t>
            </a:r>
            <a:r>
              <a:rPr lang="vi-VN" sz="1000" dirty="0">
                <a:solidFill>
                  <a:schemeClr val="tx1">
                    <a:lumMod val="50000"/>
                    <a:lumOff val="50000"/>
                  </a:schemeClr>
                </a:solidFill>
                <a:latin typeface="Arial" panose="020B0604020202020204" pitchFamily="34" charset="0"/>
                <a:cs typeface="Arial" panose="020B0604020202020204" pitchFamily="34" charset="0"/>
              </a:rPr>
              <a:t>) phải tuân thủ các chính sách và </a:t>
            </a:r>
            <a:r>
              <a:rPr lang="en-US" sz="1000" dirty="0" err="1">
                <a:solidFill>
                  <a:schemeClr val="tx1">
                    <a:lumMod val="50000"/>
                    <a:lumOff val="50000"/>
                  </a:schemeClr>
                </a:solidFill>
                <a:latin typeface="Arial" panose="020B0604020202020204" pitchFamily="34" charset="0"/>
                <a:cs typeface="Arial" panose="020B0604020202020204" pitchFamily="34" charset="0"/>
              </a:rPr>
              <a:t>điều</a:t>
            </a:r>
            <a:r>
              <a:rPr lang="en-US" sz="1000" dirty="0">
                <a:solidFill>
                  <a:schemeClr val="tx1">
                    <a:lumMod val="50000"/>
                    <a:lumOff val="50000"/>
                  </a:schemeClr>
                </a:solidFill>
                <a:latin typeface="Arial" panose="020B0604020202020204" pitchFamily="34" charset="0"/>
                <a:cs typeface="Arial" panose="020B0604020202020204" pitchFamily="34" charset="0"/>
              </a:rPr>
              <a:t> </a:t>
            </a:r>
            <a:r>
              <a:rPr lang="en-US" sz="1000" dirty="0" err="1">
                <a:solidFill>
                  <a:schemeClr val="tx1">
                    <a:lumMod val="50000"/>
                    <a:lumOff val="50000"/>
                  </a:schemeClr>
                </a:solidFill>
                <a:latin typeface="Arial" panose="020B0604020202020204" pitchFamily="34" charset="0"/>
                <a:cs typeface="Arial" panose="020B0604020202020204" pitchFamily="34" charset="0"/>
              </a:rPr>
              <a:t>luật</a:t>
            </a:r>
            <a:r>
              <a:rPr lang="vi-VN" sz="1000" dirty="0">
                <a:solidFill>
                  <a:schemeClr val="tx1">
                    <a:lumMod val="50000"/>
                    <a:lumOff val="50000"/>
                  </a:schemeClr>
                </a:solidFill>
                <a:latin typeface="Arial" panose="020B0604020202020204" pitchFamily="34" charset="0"/>
                <a:cs typeface="Arial" panose="020B0604020202020204" pitchFamily="34" charset="0"/>
              </a:rPr>
              <a:t> của Nu Skin Xin vui lòng xem</a:t>
            </a:r>
            <a:r>
              <a:rPr lang="en-US" sz="1000" dirty="0">
                <a:solidFill>
                  <a:schemeClr val="tx1">
                    <a:lumMod val="50000"/>
                    <a:lumOff val="50000"/>
                  </a:schemeClr>
                </a:solidFill>
                <a:latin typeface="Arial" panose="020B0604020202020204" pitchFamily="34" charset="0"/>
                <a:cs typeface="Arial" panose="020B0604020202020204" pitchFamily="34" charset="0"/>
              </a:rPr>
              <a:t> </a:t>
            </a:r>
            <a:r>
              <a:rPr lang="en-US" sz="1000" dirty="0" err="1">
                <a:solidFill>
                  <a:schemeClr val="tx1">
                    <a:lumMod val="50000"/>
                    <a:lumOff val="50000"/>
                  </a:schemeClr>
                </a:solidFill>
                <a:latin typeface="Arial" panose="020B0604020202020204" pitchFamily="34" charset="0"/>
                <a:cs typeface="Arial" panose="020B0604020202020204" pitchFamily="34" charset="0"/>
              </a:rPr>
              <a:t>hướng</a:t>
            </a:r>
            <a:r>
              <a:rPr lang="en-US" sz="1000" dirty="0">
                <a:solidFill>
                  <a:schemeClr val="tx1">
                    <a:lumMod val="50000"/>
                    <a:lumOff val="50000"/>
                  </a:schemeClr>
                </a:solidFill>
                <a:latin typeface="Arial" panose="020B0604020202020204" pitchFamily="34" charset="0"/>
                <a:cs typeface="Arial" panose="020B0604020202020204" pitchFamily="34" charset="0"/>
              </a:rPr>
              <a:t> </a:t>
            </a:r>
            <a:r>
              <a:rPr lang="en-US" sz="1000" dirty="0" err="1">
                <a:solidFill>
                  <a:schemeClr val="tx1">
                    <a:lumMod val="50000"/>
                    <a:lumOff val="50000"/>
                  </a:schemeClr>
                </a:solidFill>
                <a:latin typeface="Arial" panose="020B0604020202020204" pitchFamily="34" charset="0"/>
                <a:cs typeface="Arial" panose="020B0604020202020204" pitchFamily="34" charset="0"/>
              </a:rPr>
              <a:t>dẫn</a:t>
            </a:r>
            <a:r>
              <a:rPr lang="en-US" sz="1000" dirty="0">
                <a:solidFill>
                  <a:schemeClr val="tx1">
                    <a:lumMod val="50000"/>
                    <a:lumOff val="50000"/>
                  </a:schemeClr>
                </a:solidFill>
                <a:latin typeface="Arial" panose="020B0604020202020204" pitchFamily="34" charset="0"/>
                <a:cs typeface="Arial" panose="020B0604020202020204" pitchFamily="34" charset="0"/>
              </a:rPr>
              <a:t> chia </a:t>
            </a:r>
            <a:r>
              <a:rPr lang="en-US" sz="1000" dirty="0" err="1">
                <a:solidFill>
                  <a:schemeClr val="tx1">
                    <a:lumMod val="50000"/>
                    <a:lumOff val="50000"/>
                  </a:schemeClr>
                </a:solidFill>
                <a:latin typeface="Arial" panose="020B0604020202020204" pitchFamily="34" charset="0"/>
                <a:cs typeface="Arial" panose="020B0604020202020204" pitchFamily="34" charset="0"/>
              </a:rPr>
              <a:t>sẽ</a:t>
            </a:r>
            <a:r>
              <a:rPr lang="en-US" sz="1000" dirty="0">
                <a:solidFill>
                  <a:schemeClr val="tx1">
                    <a:lumMod val="50000"/>
                    <a:lumOff val="50000"/>
                  </a:schemeClr>
                </a:solidFill>
                <a:latin typeface="Arial" panose="020B0604020202020204" pitchFamily="34" charset="0"/>
                <a:cs typeface="Arial" panose="020B0604020202020204" pitchFamily="34" charset="0"/>
              </a:rPr>
              <a:t> </a:t>
            </a:r>
            <a:r>
              <a:rPr lang="en-US" sz="1000" dirty="0" err="1">
                <a:solidFill>
                  <a:schemeClr val="tx1">
                    <a:lumMod val="50000"/>
                    <a:lumOff val="50000"/>
                  </a:schemeClr>
                </a:solidFill>
                <a:latin typeface="Arial" panose="020B0604020202020204" pitchFamily="34" charset="0"/>
                <a:cs typeface="Arial" panose="020B0604020202020204" pitchFamily="34" charset="0"/>
              </a:rPr>
              <a:t>sản</a:t>
            </a:r>
            <a:r>
              <a:rPr lang="en-US" sz="1000" dirty="0">
                <a:solidFill>
                  <a:schemeClr val="tx1">
                    <a:lumMod val="50000"/>
                    <a:lumOff val="50000"/>
                  </a:schemeClr>
                </a:solidFill>
                <a:latin typeface="Arial" panose="020B0604020202020204" pitchFamily="34" charset="0"/>
                <a:cs typeface="Arial" panose="020B0604020202020204" pitchFamily="34" charset="0"/>
              </a:rPr>
              <a:t> </a:t>
            </a:r>
            <a:r>
              <a:rPr lang="en-US" sz="1000" dirty="0" err="1">
                <a:solidFill>
                  <a:schemeClr val="tx1">
                    <a:lumMod val="50000"/>
                    <a:lumOff val="50000"/>
                  </a:schemeClr>
                </a:solidFill>
                <a:latin typeface="Arial" panose="020B0604020202020204" pitchFamily="34" charset="0"/>
                <a:cs typeface="Arial" panose="020B0604020202020204" pitchFamily="34" charset="0"/>
              </a:rPr>
              <a:t>phẩm</a:t>
            </a:r>
            <a:r>
              <a:rPr lang="en-US" sz="1000" dirty="0">
                <a:solidFill>
                  <a:schemeClr val="tx1">
                    <a:lumMod val="50000"/>
                    <a:lumOff val="50000"/>
                  </a:schemeClr>
                </a:solidFill>
                <a:latin typeface="Arial" panose="020B0604020202020204" pitchFamily="34" charset="0"/>
                <a:cs typeface="Arial" panose="020B0604020202020204" pitchFamily="34" charset="0"/>
              </a:rPr>
              <a:t> </a:t>
            </a:r>
            <a:r>
              <a:rPr lang="en-US" sz="1000" dirty="0" err="1">
                <a:solidFill>
                  <a:schemeClr val="tx1">
                    <a:lumMod val="50000"/>
                    <a:lumOff val="50000"/>
                  </a:schemeClr>
                </a:solidFill>
                <a:latin typeface="Arial" panose="020B0604020202020204" pitchFamily="34" charset="0"/>
                <a:cs typeface="Arial" panose="020B0604020202020204" pitchFamily="34" charset="0"/>
              </a:rPr>
              <a:t>của</a:t>
            </a:r>
            <a:r>
              <a:rPr lang="en-US" sz="1000" dirty="0">
                <a:solidFill>
                  <a:schemeClr val="tx1">
                    <a:lumMod val="50000"/>
                    <a:lumOff val="50000"/>
                  </a:schemeClr>
                </a:solidFill>
                <a:latin typeface="Arial" panose="020B0604020202020204" pitchFamily="34" charset="0"/>
                <a:cs typeface="Arial" panose="020B0604020202020204" pitchFamily="34" charset="0"/>
              </a:rPr>
              <a:t> Nu Skin</a:t>
            </a:r>
            <a:r>
              <a:rPr lang="vi-VN" sz="1000" dirty="0">
                <a:solidFill>
                  <a:schemeClr val="tx1">
                    <a:lumMod val="50000"/>
                    <a:lumOff val="50000"/>
                  </a:schemeClr>
                </a:solidFill>
                <a:latin typeface="Arial" panose="020B0604020202020204" pitchFamily="34" charset="0"/>
                <a:cs typeface="Arial" panose="020B0604020202020204" pitchFamily="34" charset="0"/>
              </a:rPr>
              <a:t> ở </a:t>
            </a:r>
            <a:r>
              <a:rPr lang="vi-VN" sz="1000" dirty="0">
                <a:solidFill>
                  <a:schemeClr val="tx1">
                    <a:lumMod val="50000"/>
                    <a:lumOff val="50000"/>
                  </a:schemeClr>
                </a:solidFill>
                <a:latin typeface="Arial" panose="020B0604020202020204" pitchFamily="34" charset="0"/>
                <a:cs typeface="Arial" panose="020B0604020202020204" pitchFamily="34" charset="0"/>
                <a:hlinkClick r:id="rId3"/>
              </a:rPr>
              <a:t>https://www.nuskin.com/content/nuskin/en_US /corporate/regulatory_corner.html</a:t>
            </a:r>
            <a:r>
              <a:rPr lang="en-US" sz="1000" dirty="0">
                <a:solidFill>
                  <a:schemeClr val="tx1">
                    <a:lumMod val="50000"/>
                    <a:lumOff val="50000"/>
                  </a:schemeClr>
                </a:solidFill>
                <a:latin typeface="Arial" panose="020B0604020202020204" pitchFamily="34" charset="0"/>
                <a:cs typeface="Arial" panose="020B0604020202020204" pitchFamily="34" charset="0"/>
              </a:rPr>
              <a:t> </a:t>
            </a:r>
            <a:r>
              <a:rPr lang="vi-VN" sz="1000" dirty="0">
                <a:solidFill>
                  <a:schemeClr val="tx1">
                    <a:lumMod val="50000"/>
                    <a:lumOff val="50000"/>
                  </a:schemeClr>
                </a:solidFill>
                <a:latin typeface="Arial" panose="020B0604020202020204" pitchFamily="34" charset="0"/>
                <a:cs typeface="Arial" panose="020B0604020202020204" pitchFamily="34" charset="0"/>
              </a:rPr>
              <a:t>để biết thêm thông tin về làm thế nào để tạo ra đúng câu chuyện cá nhân của bạn.</a:t>
            </a:r>
            <a:endParaRPr lang="en-US" sz="1000" u="sng"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 name="Rectangle 8"/>
          <p:cNvSpPr/>
          <p:nvPr/>
        </p:nvSpPr>
        <p:spPr>
          <a:xfrm>
            <a:off x="781844" y="1745950"/>
            <a:ext cx="5886291" cy="307777"/>
          </a:xfrm>
          <a:prstGeom prst="rect">
            <a:avLst/>
          </a:prstGeom>
        </p:spPr>
        <p:txBody>
          <a:bodyPr wrap="square">
            <a:spAutoFit/>
          </a:bodyPr>
          <a:lstStyle/>
          <a:p>
            <a:r>
              <a:rPr lang="en-US" sz="1400" dirty="0" err="1" smtClean="0">
                <a:solidFill>
                  <a:srgbClr val="8293CB"/>
                </a:solidFill>
                <a:sym typeface="Wingdings 2"/>
              </a:rPr>
              <a:t>Hoặc</a:t>
            </a:r>
            <a:r>
              <a:rPr lang="vi-VN" sz="1400" dirty="0" smtClean="0">
                <a:solidFill>
                  <a:srgbClr val="8293CB"/>
                </a:solidFill>
                <a:sym typeface="Wingdings 2"/>
              </a:rPr>
              <a:t> </a:t>
            </a:r>
            <a:r>
              <a:rPr lang="vi-VN" sz="1400" dirty="0">
                <a:solidFill>
                  <a:srgbClr val="8293CB"/>
                </a:solidFill>
                <a:sym typeface="Wingdings 2"/>
              </a:rPr>
              <a:t>dùng những ý tưởng </a:t>
            </a:r>
            <a:r>
              <a:rPr lang="en-US" sz="1400" dirty="0" err="1" smtClean="0">
                <a:solidFill>
                  <a:srgbClr val="8293CB"/>
                </a:solidFill>
                <a:sym typeface="Wingdings 2"/>
              </a:rPr>
              <a:t>này</a:t>
            </a:r>
            <a:r>
              <a:rPr lang="en-US" sz="1400" dirty="0" smtClean="0">
                <a:solidFill>
                  <a:srgbClr val="8293CB"/>
                </a:solidFill>
                <a:sym typeface="Wingdings 2"/>
              </a:rPr>
              <a:t> </a:t>
            </a:r>
            <a:r>
              <a:rPr lang="vi-VN" sz="1400" dirty="0" smtClean="0">
                <a:solidFill>
                  <a:srgbClr val="8293CB"/>
                </a:solidFill>
                <a:sym typeface="Wingdings 2"/>
              </a:rPr>
              <a:t>để </a:t>
            </a:r>
            <a:r>
              <a:rPr lang="vi-VN" sz="1400" dirty="0">
                <a:solidFill>
                  <a:srgbClr val="8293CB"/>
                </a:solidFill>
                <a:sym typeface="Wingdings 2"/>
              </a:rPr>
              <a:t>tạo </a:t>
            </a:r>
            <a:r>
              <a:rPr lang="vi-VN" sz="1400" dirty="0" smtClean="0">
                <a:solidFill>
                  <a:srgbClr val="8293CB"/>
                </a:solidFill>
                <a:sym typeface="Wingdings 2"/>
              </a:rPr>
              <a:t>bài </a:t>
            </a:r>
            <a:r>
              <a:rPr lang="vi-VN" sz="1400" dirty="0">
                <a:solidFill>
                  <a:srgbClr val="8293CB"/>
                </a:solidFill>
                <a:sym typeface="Wingdings 2"/>
              </a:rPr>
              <a:t>viết của bạn</a:t>
            </a:r>
            <a:endParaRPr lang="en-US" sz="1400" dirty="0">
              <a:solidFill>
                <a:srgbClr val="8293CB"/>
              </a:solidFill>
              <a:latin typeface="Arial"/>
            </a:endParaRPr>
          </a:p>
        </p:txBody>
      </p:sp>
      <p:sp>
        <p:nvSpPr>
          <p:cNvPr id="10" name="Title 1"/>
          <p:cNvSpPr txBox="1">
            <a:spLocks/>
          </p:cNvSpPr>
          <p:nvPr/>
        </p:nvSpPr>
        <p:spPr>
          <a:xfrm rot="16200000">
            <a:off x="-1659295" y="2003729"/>
            <a:ext cx="3376592"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smtClean="0">
                <a:solidFill>
                  <a:schemeClr val="bg1"/>
                </a:solidFill>
                <a:latin typeface="Arial"/>
                <a:cs typeface="Arial"/>
              </a:rPr>
              <a:t>CHIA SẺ LỜI KHUYÊN VÀ Ý TƯỞNG</a:t>
            </a:r>
            <a:endParaRPr lang="en-US" sz="1300" dirty="0">
              <a:solidFill>
                <a:schemeClr val="bg1"/>
              </a:solidFill>
              <a:latin typeface="Arial"/>
              <a:cs typeface="Arial"/>
            </a:endParaRPr>
          </a:p>
        </p:txBody>
      </p:sp>
    </p:spTree>
    <p:extLst>
      <p:ext uri="{BB962C8B-B14F-4D97-AF65-F5344CB8AC3E}">
        <p14:creationId xmlns:p14="http://schemas.microsoft.com/office/powerpoint/2010/main" val="42369795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eloc bespoke rings.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95533" y="-964735"/>
            <a:ext cx="4997434" cy="4890348"/>
          </a:xfrm>
          <a:prstGeom prst="rect">
            <a:avLst/>
          </a:prstGeom>
        </p:spPr>
      </p:pic>
      <p:pic>
        <p:nvPicPr>
          <p:cNvPr id="5" name="Picture 4"/>
          <p:cNvPicPr>
            <a:picLocks noChangeAspect="1"/>
          </p:cNvPicPr>
          <p:nvPr/>
        </p:nvPicPr>
        <p:blipFill>
          <a:blip r:embed="rId3"/>
          <a:stretch>
            <a:fillRect/>
          </a:stretch>
        </p:blipFill>
        <p:spPr>
          <a:xfrm>
            <a:off x="8013279" y="4198831"/>
            <a:ext cx="879342" cy="703474"/>
          </a:xfrm>
          <a:prstGeom prst="rect">
            <a:avLst/>
          </a:prstGeom>
        </p:spPr>
      </p:pic>
      <p:sp>
        <p:nvSpPr>
          <p:cNvPr id="6" name="Title 1"/>
          <p:cNvSpPr txBox="1">
            <a:spLocks/>
          </p:cNvSpPr>
          <p:nvPr/>
        </p:nvSpPr>
        <p:spPr>
          <a:xfrm>
            <a:off x="309335" y="4657389"/>
            <a:ext cx="6123819" cy="3823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rgbClr val="3BB0C9"/>
                </a:solidFill>
                <a:latin typeface="Arial"/>
                <a:cs typeface="Arial"/>
              </a:rPr>
              <a:t>HƯỚNG DẪN CHIA SẺ SẢN PHẨM</a:t>
            </a:r>
            <a:endParaRPr lang="en-US" sz="2000" dirty="0">
              <a:solidFill>
                <a:srgbClr val="3BB0C9"/>
              </a:solidFill>
              <a:latin typeface="Arial"/>
              <a:cs typeface="Arial"/>
            </a:endParaRPr>
          </a:p>
        </p:txBody>
      </p:sp>
      <p:pic>
        <p:nvPicPr>
          <p:cNvPr id="7" name="Picture 6"/>
          <p:cNvPicPr>
            <a:picLocks noChangeAspect="1"/>
          </p:cNvPicPr>
          <p:nvPr/>
        </p:nvPicPr>
        <p:blipFill>
          <a:blip r:embed="rId4"/>
          <a:stretch>
            <a:fillRect/>
          </a:stretch>
        </p:blipFill>
        <p:spPr>
          <a:xfrm>
            <a:off x="383347" y="2185920"/>
            <a:ext cx="4489086" cy="657637"/>
          </a:xfrm>
          <a:prstGeom prst="rect">
            <a:avLst/>
          </a:prstGeom>
        </p:spPr>
      </p:pic>
    </p:spTree>
    <p:extLst>
      <p:ext uri="{BB962C8B-B14F-4D97-AF65-F5344CB8AC3E}">
        <p14:creationId xmlns:p14="http://schemas.microsoft.com/office/powerpoint/2010/main" val="3569522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150200010_255 blank back.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 name="Rectangle 2"/>
          <p:cNvSpPr/>
          <p:nvPr/>
        </p:nvSpPr>
        <p:spPr>
          <a:xfrm>
            <a:off x="420453" y="684713"/>
            <a:ext cx="8484939" cy="477031"/>
          </a:xfrm>
          <a:prstGeom prst="rect">
            <a:avLst/>
          </a:prstGeom>
        </p:spPr>
        <p:txBody>
          <a:bodyPr wrap="square" lIns="91418" tIns="45709" rIns="91418" bIns="45709">
            <a:spAutoFit/>
          </a:bodyPr>
          <a:lstStyle/>
          <a:p>
            <a:r>
              <a:rPr lang="en-US" sz="2500" dirty="0" smtClean="0">
                <a:solidFill>
                  <a:srgbClr val="3BB0C9"/>
                </a:solidFill>
                <a:latin typeface="Arial"/>
                <a:cs typeface="Arial"/>
              </a:rPr>
              <a:t>ĐỊNH NGHĨA LẠI TRẢI NGHIỆM VIỆC CHĂM SÓC DA</a:t>
            </a:r>
            <a:endParaRPr lang="en-US" sz="2500" dirty="0">
              <a:solidFill>
                <a:srgbClr val="3BB0C9"/>
              </a:solidFill>
              <a:latin typeface="Arial"/>
              <a:cs typeface="Arial"/>
            </a:endParaRPr>
          </a:p>
        </p:txBody>
      </p:sp>
      <p:sp>
        <p:nvSpPr>
          <p:cNvPr id="4" name="Content Placeholder 6"/>
          <p:cNvSpPr txBox="1">
            <a:spLocks/>
          </p:cNvSpPr>
          <p:nvPr/>
        </p:nvSpPr>
        <p:spPr>
          <a:xfrm>
            <a:off x="420454" y="1266863"/>
            <a:ext cx="7772969" cy="1546317"/>
          </a:xfrm>
          <a:prstGeom prst="rect">
            <a:avLst/>
          </a:prstGeom>
        </p:spPr>
        <p:txBody>
          <a:bodyPr vert="horz" lIns="91418" tIns="45709" rIns="91418" bIns="45709" rtlCol="0">
            <a:noAutofit/>
          </a:bodyPr>
          <a:lstStyle>
            <a:lvl1pPr marL="0" indent="-180000" algn="l" defTabSz="457200" rtl="0" eaLnBrk="1" latinLnBrk="0" hangingPunct="1">
              <a:spcBef>
                <a:spcPts val="0"/>
              </a:spcBef>
              <a:spcAft>
                <a:spcPts val="600"/>
              </a:spcAft>
              <a:buFont typeface="Arial"/>
              <a:buNone/>
              <a:defRPr sz="1400" b="0" i="0" kern="1200" baseline="0">
                <a:solidFill>
                  <a:schemeClr val="tx1"/>
                </a:solidFill>
                <a:latin typeface="Verlag Book"/>
                <a:ea typeface="+mn-ea"/>
                <a:cs typeface="Verlag Book"/>
              </a:defRPr>
            </a:lvl1pPr>
            <a:lvl2pPr marL="0" indent="-180000" algn="l" defTabSz="457200" rtl="0" eaLnBrk="1" latinLnBrk="0" hangingPunct="1">
              <a:spcBef>
                <a:spcPts val="0"/>
              </a:spcBef>
              <a:spcAft>
                <a:spcPts val="400"/>
              </a:spcAft>
              <a:buFont typeface="Arial"/>
              <a:buChar char="•"/>
              <a:defRPr sz="1400" b="0" i="0" kern="1200" baseline="0">
                <a:solidFill>
                  <a:schemeClr val="tx1"/>
                </a:solidFill>
                <a:latin typeface="Helvetica Neue LT Std 45 Light"/>
                <a:ea typeface="+mn-ea"/>
                <a:cs typeface="HelveticaNeueLT Std Lt"/>
              </a:defRPr>
            </a:lvl2pPr>
            <a:lvl3pPr marL="687388" indent="-342900"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3pPr>
            <a:lvl4pPr marL="1138238" indent="-396875"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4pPr>
            <a:lvl5pPr marL="2057400" indent="-228600"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2200" dirty="0" smtClean="0">
                <a:solidFill>
                  <a:schemeClr val="tx1">
                    <a:lumMod val="50000"/>
                    <a:lumOff val="50000"/>
                  </a:schemeClr>
                </a:solidFill>
                <a:latin typeface="Arial"/>
                <a:cs typeface="Arial"/>
              </a:rPr>
              <a:t>Nu Skin </a:t>
            </a:r>
            <a:r>
              <a:rPr lang="en-US" sz="2200" dirty="0" err="1" smtClean="0">
                <a:solidFill>
                  <a:schemeClr val="tx1">
                    <a:lumMod val="50000"/>
                    <a:lumOff val="50000"/>
                  </a:schemeClr>
                </a:solidFill>
                <a:latin typeface="Arial"/>
                <a:cs typeface="Arial"/>
              </a:rPr>
              <a:t>đã</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thay</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đổi</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khái</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niệm</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của</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việc</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chăm</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sóc</a:t>
            </a:r>
            <a:r>
              <a:rPr lang="en-US" sz="2200" dirty="0" smtClean="0">
                <a:solidFill>
                  <a:schemeClr val="tx1">
                    <a:lumMod val="50000"/>
                    <a:lumOff val="50000"/>
                  </a:schemeClr>
                </a:solidFill>
                <a:latin typeface="Arial"/>
                <a:cs typeface="Arial"/>
              </a:rPr>
              <a:t> da, </a:t>
            </a:r>
            <a:r>
              <a:rPr lang="en-US" sz="2200" dirty="0" err="1" smtClean="0">
                <a:solidFill>
                  <a:schemeClr val="tx1">
                    <a:lumMod val="50000"/>
                    <a:lumOff val="50000"/>
                  </a:schemeClr>
                </a:solidFill>
                <a:latin typeface="Arial"/>
                <a:cs typeface="Arial"/>
              </a:rPr>
              <a:t>một</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bước</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ngoặc</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hoàn</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toàn</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mới</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cho</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việc</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chống</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lão</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hóa</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Cả</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năm</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loại</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sản</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phẩm</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độc</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đáo</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được</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đem</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đến</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trong</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một</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thiết</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bị</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ageLOC</a:t>
            </a:r>
            <a:r>
              <a:rPr lang="en-US" sz="2200" dirty="0" smtClean="0">
                <a:solidFill>
                  <a:schemeClr val="tx1">
                    <a:lumMod val="50000"/>
                    <a:lumOff val="50000"/>
                  </a:schemeClr>
                </a:solidFill>
                <a:latin typeface="Arial"/>
                <a:cs typeface="Arial"/>
              </a:rPr>
              <a:t> Me </a:t>
            </a:r>
            <a:r>
              <a:rPr lang="en-US" sz="2200" dirty="0" err="1" smtClean="0">
                <a:solidFill>
                  <a:schemeClr val="tx1">
                    <a:lumMod val="50000"/>
                    <a:lumOff val="50000"/>
                  </a:schemeClr>
                </a:solidFill>
                <a:latin typeface="Arial"/>
                <a:cs typeface="Arial"/>
              </a:rPr>
              <a:t>là</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một</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sản</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phẩm</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dưỡng</a:t>
            </a:r>
            <a:r>
              <a:rPr lang="en-US" sz="2200" dirty="0" smtClean="0">
                <a:solidFill>
                  <a:schemeClr val="tx1">
                    <a:lumMod val="50000"/>
                    <a:lumOff val="50000"/>
                  </a:schemeClr>
                </a:solidFill>
                <a:latin typeface="Arial"/>
                <a:cs typeface="Arial"/>
              </a:rPr>
              <a:t> da </a:t>
            </a:r>
            <a:r>
              <a:rPr lang="en-US" sz="2200" dirty="0" err="1" smtClean="0">
                <a:solidFill>
                  <a:schemeClr val="tx1">
                    <a:lumMod val="50000"/>
                    <a:lumOff val="50000"/>
                  </a:schemeClr>
                </a:solidFill>
                <a:latin typeface="Arial"/>
                <a:cs typeface="Arial"/>
              </a:rPr>
              <a:t>và</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chống</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lão</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hóa</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mà</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bạn</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chưa</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bao</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giờ</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được</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thấy</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cảm</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nhận</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và</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ngay</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cả</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tưởng</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tượng</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đến</a:t>
            </a:r>
            <a:r>
              <a:rPr lang="en-US" sz="2200" dirty="0" smtClean="0">
                <a:solidFill>
                  <a:schemeClr val="tx1">
                    <a:lumMod val="50000"/>
                    <a:lumOff val="50000"/>
                  </a:schemeClr>
                </a:solidFill>
                <a:latin typeface="Arial"/>
                <a:cs typeface="Arial"/>
              </a:rPr>
              <a:t>. </a:t>
            </a:r>
            <a:endParaRPr lang="en-US" sz="2200" dirty="0">
              <a:solidFill>
                <a:srgbClr val="595959"/>
              </a:solidFill>
              <a:latin typeface="Arial"/>
              <a:cs typeface="Arial"/>
            </a:endParaRPr>
          </a:p>
          <a:p>
            <a:pPr>
              <a:spcAft>
                <a:spcPts val="0"/>
              </a:spcAft>
            </a:pPr>
            <a:endParaRPr lang="en-US" sz="2200" dirty="0">
              <a:solidFill>
                <a:srgbClr val="595959"/>
              </a:solidFill>
              <a:latin typeface="Arial"/>
              <a:cs typeface="Arial"/>
            </a:endParaRPr>
          </a:p>
          <a:p>
            <a:pPr>
              <a:spcAft>
                <a:spcPts val="0"/>
              </a:spcAft>
            </a:pPr>
            <a:endParaRPr lang="en-US" sz="2200" dirty="0">
              <a:solidFill>
                <a:schemeClr val="tx1">
                  <a:lumMod val="65000"/>
                  <a:lumOff val="35000"/>
                </a:schemeClr>
              </a:solidFill>
              <a:latin typeface="Arial"/>
              <a:cs typeface="Arial"/>
            </a:endParaRPr>
          </a:p>
          <a:p>
            <a:pPr>
              <a:spcAft>
                <a:spcPts val="0"/>
              </a:spcAft>
            </a:pPr>
            <a:endParaRPr lang="en-US" sz="2200" dirty="0">
              <a:solidFill>
                <a:srgbClr val="595959"/>
              </a:solidFill>
              <a:latin typeface="Arial"/>
              <a:cs typeface="Arial"/>
            </a:endParaRPr>
          </a:p>
          <a:p>
            <a:endParaRPr lang="en-US" sz="2200" dirty="0">
              <a:solidFill>
                <a:srgbClr val="008AB0"/>
              </a:solidFill>
              <a:latin typeface="Arial"/>
              <a:cs typeface="Arial"/>
            </a:endParaRPr>
          </a:p>
        </p:txBody>
      </p:sp>
      <p:pic>
        <p:nvPicPr>
          <p:cNvPr id="5" name="Picture 4"/>
          <p:cNvPicPr>
            <a:picLocks noChangeAspect="1"/>
          </p:cNvPicPr>
          <p:nvPr/>
        </p:nvPicPr>
        <p:blipFill>
          <a:blip r:embed="rId3"/>
          <a:stretch>
            <a:fillRect/>
          </a:stretch>
        </p:blipFill>
        <p:spPr>
          <a:xfrm>
            <a:off x="451142" y="4048753"/>
            <a:ext cx="3075267" cy="450517"/>
          </a:xfrm>
          <a:prstGeom prst="rect">
            <a:avLst/>
          </a:prstGeom>
        </p:spPr>
      </p:pic>
      <p:sp>
        <p:nvSpPr>
          <p:cNvPr id="6" name="Content Placeholder 2"/>
          <p:cNvSpPr txBox="1">
            <a:spLocks/>
          </p:cNvSpPr>
          <p:nvPr/>
        </p:nvSpPr>
        <p:spPr>
          <a:xfrm>
            <a:off x="400549" y="4493597"/>
            <a:ext cx="6039953" cy="1269312"/>
          </a:xfrm>
          <a:prstGeom prst="rect">
            <a:avLst/>
          </a:prstGeom>
        </p:spPr>
        <p:txBody>
          <a:bodyPr lIns="91418" tIns="45709" rIns="91418" bIns="45709"/>
          <a:lstStyle>
            <a:lvl1pPr marL="306146" indent="-306146" algn="l" defTabSz="408194" rtl="0" eaLnBrk="1" latinLnBrk="0" hangingPunct="1">
              <a:spcBef>
                <a:spcPct val="20000"/>
              </a:spcBef>
              <a:buFont typeface="Arial"/>
              <a:buChar char="•"/>
              <a:defRPr sz="2900" b="0" i="0" kern="1200">
                <a:solidFill>
                  <a:schemeClr val="tx1">
                    <a:lumMod val="65000"/>
                    <a:lumOff val="35000"/>
                  </a:schemeClr>
                </a:solidFill>
                <a:latin typeface="Verlag Light"/>
                <a:ea typeface="+mn-ea"/>
                <a:cs typeface="Verlag Light"/>
              </a:defRPr>
            </a:lvl1pPr>
            <a:lvl2pPr marL="663315" indent="-255121" algn="l" defTabSz="408194" rtl="0" eaLnBrk="1" latinLnBrk="0" hangingPunct="1">
              <a:spcBef>
                <a:spcPct val="20000"/>
              </a:spcBef>
              <a:buFont typeface="Arial"/>
              <a:buChar char="–"/>
              <a:defRPr sz="2500" b="0" i="0" kern="1200">
                <a:solidFill>
                  <a:schemeClr val="tx1">
                    <a:lumMod val="65000"/>
                    <a:lumOff val="35000"/>
                  </a:schemeClr>
                </a:solidFill>
                <a:latin typeface="Verlag Light"/>
                <a:ea typeface="+mn-ea"/>
                <a:cs typeface="Verlag Light"/>
              </a:defRPr>
            </a:lvl2pPr>
            <a:lvl3pPr marL="1020485" indent="-204097" algn="l" defTabSz="408194" rtl="0" eaLnBrk="1" latinLnBrk="0" hangingPunct="1">
              <a:spcBef>
                <a:spcPct val="20000"/>
              </a:spcBef>
              <a:buFont typeface="Arial"/>
              <a:buChar char="•"/>
              <a:defRPr sz="2100" b="0" i="0" kern="1200">
                <a:solidFill>
                  <a:schemeClr val="tx1">
                    <a:lumMod val="65000"/>
                    <a:lumOff val="35000"/>
                  </a:schemeClr>
                </a:solidFill>
                <a:latin typeface="Verlag Light"/>
                <a:ea typeface="+mn-ea"/>
                <a:cs typeface="Verlag Light"/>
              </a:defRPr>
            </a:lvl3pPr>
            <a:lvl4pPr marL="1428679" indent="-204097" algn="l" defTabSz="408194" rtl="0" eaLnBrk="1" latinLnBrk="0" hangingPunct="1">
              <a:spcBef>
                <a:spcPct val="20000"/>
              </a:spcBef>
              <a:buFont typeface="Arial"/>
              <a:buChar char="–"/>
              <a:defRPr sz="1800" b="0" i="0" kern="1200">
                <a:solidFill>
                  <a:schemeClr val="tx1">
                    <a:lumMod val="65000"/>
                    <a:lumOff val="35000"/>
                  </a:schemeClr>
                </a:solidFill>
                <a:latin typeface="Verlag Light"/>
                <a:ea typeface="+mn-ea"/>
                <a:cs typeface="Verlag Light"/>
              </a:defRPr>
            </a:lvl4pPr>
            <a:lvl5pPr marL="1836873" indent="-204097" algn="l" defTabSz="408194" rtl="0" eaLnBrk="1" latinLnBrk="0" hangingPunct="1">
              <a:spcBef>
                <a:spcPct val="20000"/>
              </a:spcBef>
              <a:buFont typeface="Arial"/>
              <a:buChar char="»"/>
              <a:defRPr sz="1800" b="0" i="0" kern="1200">
                <a:solidFill>
                  <a:schemeClr val="tx1">
                    <a:lumMod val="65000"/>
                    <a:lumOff val="35000"/>
                  </a:schemeClr>
                </a:solidFill>
                <a:latin typeface="Verlag Light"/>
                <a:ea typeface="+mn-ea"/>
                <a:cs typeface="Verlag Light"/>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2400" dirty="0" err="1" smtClean="0">
                <a:solidFill>
                  <a:schemeClr val="tx1">
                    <a:lumMod val="50000"/>
                    <a:lumOff val="50000"/>
                  </a:schemeClr>
                </a:solidFill>
                <a:latin typeface="Arial"/>
                <a:cs typeface="Arial"/>
              </a:rPr>
              <a:t>Làn</a:t>
            </a:r>
            <a:r>
              <a:rPr lang="en-US" sz="2400" dirty="0" smtClean="0">
                <a:solidFill>
                  <a:schemeClr val="tx1">
                    <a:lumMod val="50000"/>
                    <a:lumOff val="50000"/>
                  </a:schemeClr>
                </a:solidFill>
                <a:latin typeface="Arial"/>
                <a:cs typeface="Arial"/>
              </a:rPr>
              <a:t> da </a:t>
            </a:r>
            <a:r>
              <a:rPr lang="en-US" sz="2400" dirty="0" err="1" smtClean="0">
                <a:solidFill>
                  <a:schemeClr val="tx1">
                    <a:lumMod val="50000"/>
                    <a:lumOff val="50000"/>
                  </a:schemeClr>
                </a:solidFill>
                <a:latin typeface="Arial"/>
                <a:cs typeface="Arial"/>
              </a:rPr>
              <a:t>đẹp</a:t>
            </a:r>
            <a:r>
              <a:rPr lang="en-US" sz="2400" dirty="0" smtClean="0">
                <a:solidFill>
                  <a:schemeClr val="tx1">
                    <a:lumMod val="50000"/>
                    <a:lumOff val="50000"/>
                  </a:schemeClr>
                </a:solidFill>
                <a:latin typeface="Arial"/>
                <a:cs typeface="Arial"/>
              </a:rPr>
              <a:t> </a:t>
            </a:r>
            <a:r>
              <a:rPr lang="en-US" sz="2400" dirty="0" err="1" smtClean="0">
                <a:solidFill>
                  <a:schemeClr val="tx1">
                    <a:lumMod val="50000"/>
                    <a:lumOff val="50000"/>
                  </a:schemeClr>
                </a:solidFill>
                <a:latin typeface="Arial"/>
                <a:cs typeface="Arial"/>
              </a:rPr>
              <a:t>và</a:t>
            </a:r>
            <a:r>
              <a:rPr lang="en-US" sz="2400" dirty="0" smtClean="0">
                <a:solidFill>
                  <a:schemeClr val="tx1">
                    <a:lumMod val="50000"/>
                    <a:lumOff val="50000"/>
                  </a:schemeClr>
                </a:solidFill>
                <a:latin typeface="Arial"/>
                <a:cs typeface="Arial"/>
              </a:rPr>
              <a:t> </a:t>
            </a:r>
            <a:r>
              <a:rPr lang="en-US" sz="2400" dirty="0" err="1" smtClean="0">
                <a:solidFill>
                  <a:schemeClr val="tx1">
                    <a:lumMod val="50000"/>
                    <a:lumOff val="50000"/>
                  </a:schemeClr>
                </a:solidFill>
                <a:latin typeface="Arial"/>
                <a:cs typeface="Arial"/>
              </a:rPr>
              <a:t>tự</a:t>
            </a:r>
            <a:r>
              <a:rPr lang="en-US" sz="2400" dirty="0" smtClean="0">
                <a:solidFill>
                  <a:schemeClr val="tx1">
                    <a:lumMod val="50000"/>
                    <a:lumOff val="50000"/>
                  </a:schemeClr>
                </a:solidFill>
                <a:latin typeface="Arial"/>
                <a:cs typeface="Arial"/>
              </a:rPr>
              <a:t> tin </a:t>
            </a:r>
            <a:r>
              <a:rPr lang="en-US" sz="2400" dirty="0" err="1" smtClean="0">
                <a:solidFill>
                  <a:schemeClr val="tx1">
                    <a:lumMod val="50000"/>
                    <a:lumOff val="50000"/>
                  </a:schemeClr>
                </a:solidFill>
                <a:latin typeface="Arial"/>
                <a:cs typeface="Arial"/>
              </a:rPr>
              <a:t>mỗi</a:t>
            </a:r>
            <a:r>
              <a:rPr lang="en-US" sz="2400" dirty="0" smtClean="0">
                <a:solidFill>
                  <a:schemeClr val="tx1">
                    <a:lumMod val="50000"/>
                    <a:lumOff val="50000"/>
                  </a:schemeClr>
                </a:solidFill>
                <a:latin typeface="Arial"/>
                <a:cs typeface="Arial"/>
              </a:rPr>
              <a:t> </a:t>
            </a:r>
            <a:r>
              <a:rPr lang="en-US" sz="2400" dirty="0" err="1" smtClean="0">
                <a:solidFill>
                  <a:schemeClr val="tx1">
                    <a:lumMod val="50000"/>
                    <a:lumOff val="50000"/>
                  </a:schemeClr>
                </a:solidFill>
                <a:latin typeface="Arial"/>
                <a:cs typeface="Arial"/>
              </a:rPr>
              <a:t>ngày</a:t>
            </a:r>
            <a:endParaRPr lang="en-US" sz="2400" dirty="0">
              <a:solidFill>
                <a:schemeClr val="tx1">
                  <a:lumMod val="50000"/>
                  <a:lumOff val="50000"/>
                </a:schemeClr>
              </a:solidFill>
              <a:latin typeface="Arial"/>
              <a:cs typeface="Arial"/>
            </a:endParaRPr>
          </a:p>
          <a:p>
            <a:pPr marL="0" indent="0">
              <a:buNone/>
            </a:pPr>
            <a:endParaRPr lang="en-US" sz="2000" dirty="0">
              <a:solidFill>
                <a:srgbClr val="595959"/>
              </a:solidFill>
              <a:latin typeface="Arial"/>
              <a:cs typeface="Arial"/>
            </a:endParaRPr>
          </a:p>
          <a:p>
            <a:pPr marL="0" indent="0">
              <a:buNone/>
            </a:pPr>
            <a:endParaRPr lang="en-US" sz="1200" dirty="0">
              <a:solidFill>
                <a:srgbClr val="595959"/>
              </a:solidFill>
              <a:latin typeface="Arial"/>
              <a:cs typeface="Arial"/>
            </a:endParaRPr>
          </a:p>
        </p:txBody>
      </p:sp>
    </p:spTree>
    <p:extLst>
      <p:ext uri="{BB962C8B-B14F-4D97-AF65-F5344CB8AC3E}">
        <p14:creationId xmlns:p14="http://schemas.microsoft.com/office/powerpoint/2010/main" val="26116123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M150200010_255 clone.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1" cy="5227475"/>
          </a:xfrm>
          <a:prstGeom prst="rect">
            <a:avLst/>
          </a:prstGeom>
        </p:spPr>
      </p:pic>
      <p:sp>
        <p:nvSpPr>
          <p:cNvPr id="3" name="Title 1"/>
          <p:cNvSpPr txBox="1">
            <a:spLocks/>
          </p:cNvSpPr>
          <p:nvPr/>
        </p:nvSpPr>
        <p:spPr>
          <a:xfrm>
            <a:off x="362052" y="440050"/>
            <a:ext cx="7766050" cy="5141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500" dirty="0" smtClean="0">
                <a:solidFill>
                  <a:srgbClr val="3BB0C9"/>
                </a:solidFill>
                <a:latin typeface="Arial"/>
                <a:cs typeface="Arial"/>
              </a:rPr>
              <a:t>GIỚI THIỆU VỀ AGELOC ME™</a:t>
            </a:r>
            <a:endParaRPr lang="en-US" sz="2500" dirty="0">
              <a:solidFill>
                <a:srgbClr val="3BB0C9"/>
              </a:solidFill>
              <a:latin typeface="Arial"/>
              <a:cs typeface="Arial"/>
            </a:endParaRPr>
          </a:p>
        </p:txBody>
      </p:sp>
      <p:sp>
        <p:nvSpPr>
          <p:cNvPr id="5" name="TextBox 4"/>
          <p:cNvSpPr txBox="1"/>
          <p:nvPr/>
        </p:nvSpPr>
        <p:spPr>
          <a:xfrm>
            <a:off x="362051" y="1155022"/>
            <a:ext cx="4869862" cy="3385542"/>
          </a:xfrm>
          <a:prstGeom prst="rect">
            <a:avLst/>
          </a:prstGeom>
          <a:noFill/>
        </p:spPr>
        <p:txBody>
          <a:bodyPr wrap="square" rtlCol="0">
            <a:spAutoFit/>
          </a:bodyPr>
          <a:lstStyle/>
          <a:p>
            <a:r>
              <a:rPr lang="en-US" sz="1400" dirty="0" smtClean="0">
                <a:solidFill>
                  <a:schemeClr val="tx1">
                    <a:lumMod val="50000"/>
                    <a:lumOff val="50000"/>
                  </a:schemeClr>
                </a:solidFill>
                <a:latin typeface="Arial"/>
                <a:cs typeface="Arial"/>
              </a:rPr>
              <a:t>AGELOC ME CÓ NHIỀU LỢI THẾ DỰA TRÊN NHỮNG XU HƯỚNG SẢN PHẨM ĐƯỢC ƯA CHỘNG NHẤT VÀ LÀ MỘT PHẦN CỦA NHIỀU HẠNG MỤC CÓ SỰ TĂNG TRƯỞNG ĐÁNG KỂ. </a:t>
            </a:r>
          </a:p>
          <a:p>
            <a:endParaRPr lang="en-US" dirty="0" smtClean="0">
              <a:solidFill>
                <a:schemeClr val="tx1">
                  <a:lumMod val="50000"/>
                  <a:lumOff val="50000"/>
                </a:schemeClr>
              </a:solidFill>
              <a:latin typeface="Arial"/>
              <a:cs typeface="Arial"/>
            </a:endParaRPr>
          </a:p>
          <a:p>
            <a:r>
              <a:rPr lang="en-US" sz="2000" dirty="0" err="1" smtClean="0">
                <a:solidFill>
                  <a:schemeClr val="tx1">
                    <a:lumMod val="50000"/>
                    <a:lumOff val="50000"/>
                  </a:schemeClr>
                </a:solidFill>
                <a:latin typeface="Arial"/>
                <a:cs typeface="Arial"/>
              </a:rPr>
              <a:t>ageLOC</a:t>
            </a:r>
            <a:r>
              <a:rPr lang="en-US" sz="2000" dirty="0" smtClean="0">
                <a:solidFill>
                  <a:schemeClr val="tx1">
                    <a:lumMod val="50000"/>
                    <a:lumOff val="50000"/>
                  </a:schemeClr>
                </a:solidFill>
                <a:latin typeface="Arial"/>
                <a:cs typeface="Arial"/>
              </a:rPr>
              <a:t> Me </a:t>
            </a:r>
            <a:r>
              <a:rPr lang="en-US" sz="2000" dirty="0" err="1" smtClean="0">
                <a:solidFill>
                  <a:schemeClr val="tx1">
                    <a:lumMod val="50000"/>
                    <a:lumOff val="50000"/>
                  </a:schemeClr>
                </a:solidFill>
                <a:latin typeface="Arial"/>
                <a:cs typeface="Arial"/>
              </a:rPr>
              <a:t>được</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truyền</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cảm</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hứng</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từ</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hơn</a:t>
            </a:r>
            <a:r>
              <a:rPr lang="en-US" sz="2000" dirty="0" smtClean="0">
                <a:solidFill>
                  <a:schemeClr val="tx1">
                    <a:lumMod val="50000"/>
                    <a:lumOff val="50000"/>
                  </a:schemeClr>
                </a:solidFill>
                <a:latin typeface="Arial"/>
                <a:cs typeface="Arial"/>
              </a:rPr>
              <a:t> 30 </a:t>
            </a:r>
            <a:r>
              <a:rPr lang="en-US" sz="2000" dirty="0" err="1" smtClean="0">
                <a:solidFill>
                  <a:schemeClr val="tx1">
                    <a:lumMod val="50000"/>
                    <a:lumOff val="50000"/>
                  </a:schemeClr>
                </a:solidFill>
                <a:latin typeface="Arial"/>
                <a:cs typeface="Arial"/>
              </a:rPr>
              <a:t>năm</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của</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ngành</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khoa</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học</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chống</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lão</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hóa</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và</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cung</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cấp</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một</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trải</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nghiệm</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chăm</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sóc</a:t>
            </a:r>
            <a:r>
              <a:rPr lang="en-US" sz="2000" dirty="0" smtClean="0">
                <a:solidFill>
                  <a:schemeClr val="tx1">
                    <a:lumMod val="50000"/>
                    <a:lumOff val="50000"/>
                  </a:schemeClr>
                </a:solidFill>
                <a:latin typeface="Arial"/>
                <a:cs typeface="Arial"/>
              </a:rPr>
              <a:t> da </a:t>
            </a:r>
            <a:r>
              <a:rPr lang="en-US" sz="2000" dirty="0" err="1" smtClean="0">
                <a:solidFill>
                  <a:schemeClr val="tx1">
                    <a:lumMod val="50000"/>
                    <a:lumOff val="50000"/>
                  </a:schemeClr>
                </a:solidFill>
                <a:latin typeface="Arial"/>
                <a:cs typeface="Arial"/>
              </a:rPr>
              <a:t>được</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tùy</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chỉnh</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và</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duy</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nhất</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đây</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là</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thiết</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bị</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thông</a:t>
            </a:r>
            <a:r>
              <a:rPr lang="en-US" sz="2000" dirty="0" smtClean="0">
                <a:solidFill>
                  <a:schemeClr val="tx1">
                    <a:lumMod val="50000"/>
                    <a:lumOff val="50000"/>
                  </a:schemeClr>
                </a:solidFill>
                <a:latin typeface="Arial"/>
                <a:cs typeface="Arial"/>
              </a:rPr>
              <a:t> minh </a:t>
            </a:r>
            <a:r>
              <a:rPr lang="en-US" sz="2000" dirty="0" err="1" smtClean="0">
                <a:solidFill>
                  <a:schemeClr val="tx1">
                    <a:lumMod val="50000"/>
                    <a:lumOff val="50000"/>
                  </a:schemeClr>
                </a:solidFill>
                <a:latin typeface="Arial"/>
                <a:cs typeface="Arial"/>
              </a:rPr>
              <a:t>và</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độc</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nhất</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giúp</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cho</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việc</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chống</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lão</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hóa</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hàng</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ngày</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thật</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đơn</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giản</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và</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tiện</a:t>
            </a:r>
            <a:r>
              <a:rPr lang="en-US" sz="2000" dirty="0" smtClean="0">
                <a:solidFill>
                  <a:schemeClr val="tx1">
                    <a:lumMod val="50000"/>
                    <a:lumOff val="50000"/>
                  </a:schemeClr>
                </a:solidFill>
                <a:latin typeface="Arial"/>
                <a:cs typeface="Arial"/>
              </a:rPr>
              <a:t> </a:t>
            </a:r>
            <a:r>
              <a:rPr lang="en-US" sz="2000" dirty="0" err="1" smtClean="0">
                <a:solidFill>
                  <a:schemeClr val="tx1">
                    <a:lumMod val="50000"/>
                    <a:lumOff val="50000"/>
                  </a:schemeClr>
                </a:solidFill>
                <a:latin typeface="Arial"/>
                <a:cs typeface="Arial"/>
              </a:rPr>
              <a:t>lợi</a:t>
            </a:r>
            <a:endParaRPr lang="en-US"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9434847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0930250Background_048_Blue_NSERUM1.jpg"/>
          <p:cNvPicPr>
            <a:picLocks noChangeAspect="1"/>
          </p:cNvPicPr>
          <p:nvPr/>
        </p:nvPicPr>
        <p:blipFill rotWithShape="1">
          <a:blip r:embed="rId3" cstate="print">
            <a:extLst>
              <a:ext uri="{28A0092B-C50C-407E-A947-70E740481C1C}">
                <a14:useLocalDpi xmlns:a14="http://schemas.microsoft.com/office/drawing/2010/main"/>
              </a:ext>
            </a:extLst>
          </a:blip>
          <a:srcRect r="-540"/>
          <a:stretch/>
        </p:blipFill>
        <p:spPr>
          <a:xfrm>
            <a:off x="0" y="0"/>
            <a:ext cx="9230722" cy="5244353"/>
          </a:xfrm>
          <a:prstGeom prst="rect">
            <a:avLst/>
          </a:prstGeom>
          <a:noFill/>
          <a:ln>
            <a:noFill/>
          </a:ln>
        </p:spPr>
      </p:pic>
      <p:sp>
        <p:nvSpPr>
          <p:cNvPr id="3" name="Title 1"/>
          <p:cNvSpPr txBox="1">
            <a:spLocks/>
          </p:cNvSpPr>
          <p:nvPr/>
        </p:nvSpPr>
        <p:spPr>
          <a:xfrm>
            <a:off x="438158" y="1689445"/>
            <a:ext cx="8705841" cy="123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5000" dirty="0" smtClean="0">
                <a:solidFill>
                  <a:schemeClr val="bg1"/>
                </a:solidFill>
                <a:latin typeface="Arial"/>
                <a:cs typeface="Arial"/>
              </a:rPr>
              <a:t>ĐÁNH GIÁ: XU HƯỚNG</a:t>
            </a:r>
            <a:endParaRPr lang="en-US" sz="5000" dirty="0">
              <a:solidFill>
                <a:schemeClr val="bg1"/>
              </a:solidFill>
              <a:latin typeface="Arial"/>
              <a:cs typeface="Arial"/>
            </a:endParaRPr>
          </a:p>
        </p:txBody>
      </p:sp>
      <p:sp>
        <p:nvSpPr>
          <p:cNvPr id="4" name="Title 1"/>
          <p:cNvSpPr txBox="1">
            <a:spLocks/>
          </p:cNvSpPr>
          <p:nvPr/>
        </p:nvSpPr>
        <p:spPr>
          <a:xfrm>
            <a:off x="461598" y="2366483"/>
            <a:ext cx="3689048" cy="11895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rgbClr val="3BB0C9"/>
                </a:solidFill>
                <a:latin typeface="Arial"/>
                <a:cs typeface="Arial"/>
              </a:rPr>
              <a:t>TẠI SAO LÀ AGELOC ME?</a:t>
            </a:r>
            <a:br>
              <a:rPr lang="en-US" sz="2000" dirty="0" smtClean="0">
                <a:solidFill>
                  <a:srgbClr val="3BB0C9"/>
                </a:solidFill>
                <a:latin typeface="Arial"/>
                <a:cs typeface="Arial"/>
              </a:rPr>
            </a:br>
            <a:r>
              <a:rPr lang="en-US" sz="2000" dirty="0" smtClean="0">
                <a:solidFill>
                  <a:srgbClr val="3BB0C9"/>
                </a:solidFill>
                <a:latin typeface="Arial"/>
                <a:cs typeface="Arial"/>
              </a:rPr>
              <a:t>    </a:t>
            </a:r>
            <a:endParaRPr lang="en-US" sz="2000" dirty="0">
              <a:solidFill>
                <a:srgbClr val="3BB0C9"/>
              </a:solidFill>
              <a:latin typeface="Arial"/>
              <a:cs typeface="Arial"/>
            </a:endParaRPr>
          </a:p>
        </p:txBody>
      </p:sp>
      <p:pic>
        <p:nvPicPr>
          <p:cNvPr id="5" name="Picture 4"/>
          <p:cNvPicPr>
            <a:picLocks noChangeAspect="1"/>
          </p:cNvPicPr>
          <p:nvPr/>
        </p:nvPicPr>
        <p:blipFill>
          <a:blip r:embed="rId4"/>
          <a:stretch>
            <a:fillRect/>
          </a:stretch>
        </p:blipFill>
        <p:spPr>
          <a:xfrm>
            <a:off x="5975556" y="4431370"/>
            <a:ext cx="2847024" cy="417080"/>
          </a:xfrm>
          <a:prstGeom prst="rect">
            <a:avLst/>
          </a:prstGeom>
        </p:spPr>
      </p:pic>
    </p:spTree>
    <p:extLst>
      <p:ext uri="{BB962C8B-B14F-4D97-AF65-F5344CB8AC3E}">
        <p14:creationId xmlns:p14="http://schemas.microsoft.com/office/powerpoint/2010/main" val="8493328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93748" cy="5218011"/>
          </a:xfrm>
          <a:prstGeom prst="rect">
            <a:avLst/>
          </a:prstGeom>
        </p:spPr>
      </p:pic>
      <p:sp>
        <p:nvSpPr>
          <p:cNvPr id="3" name="Title 1"/>
          <p:cNvSpPr txBox="1">
            <a:spLocks/>
          </p:cNvSpPr>
          <p:nvPr/>
        </p:nvSpPr>
        <p:spPr>
          <a:xfrm rot="16200000">
            <a:off x="-931451" y="122795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smtClean="0">
                <a:solidFill>
                  <a:schemeClr val="bg1"/>
                </a:solidFill>
                <a:latin typeface="Arial"/>
                <a:cs typeface="Arial"/>
              </a:rPr>
              <a:t>REVIEW: TRENDS</a:t>
            </a:r>
            <a:endParaRPr lang="en-US" sz="1300" dirty="0">
              <a:solidFill>
                <a:schemeClr val="bg1"/>
              </a:solidFill>
              <a:latin typeface="Arial"/>
              <a:cs typeface="Arial"/>
            </a:endParaRPr>
          </a:p>
        </p:txBody>
      </p:sp>
      <p:pic>
        <p:nvPicPr>
          <p:cNvPr id="4" name="Picture 3" descr="RM035399 young people.jpg"/>
          <p:cNvPicPr>
            <a:picLocks noChangeAspect="1"/>
          </p:cNvPicPr>
          <p:nvPr/>
        </p:nvPicPr>
        <p:blipFill rotWithShape="1">
          <a:blip r:embed="rId3" cstate="print">
            <a:extLst>
              <a:ext uri="{28A0092B-C50C-407E-A947-70E740481C1C}">
                <a14:useLocalDpi xmlns:a14="http://schemas.microsoft.com/office/drawing/2010/main"/>
              </a:ext>
            </a:extLst>
          </a:blip>
          <a:srcRect l="-4" t="-13454"/>
          <a:stretch/>
        </p:blipFill>
        <p:spPr>
          <a:xfrm>
            <a:off x="318247" y="613158"/>
            <a:ext cx="4604432" cy="4516805"/>
          </a:xfrm>
          <a:prstGeom prst="rect">
            <a:avLst/>
          </a:prstGeom>
        </p:spPr>
      </p:pic>
      <p:sp>
        <p:nvSpPr>
          <p:cNvPr id="5" name="TextBox 4"/>
          <p:cNvSpPr txBox="1"/>
          <p:nvPr/>
        </p:nvSpPr>
        <p:spPr>
          <a:xfrm>
            <a:off x="430439" y="850961"/>
            <a:ext cx="5277555" cy="646331"/>
          </a:xfrm>
          <a:prstGeom prst="rect">
            <a:avLst/>
          </a:prstGeom>
          <a:noFill/>
        </p:spPr>
        <p:txBody>
          <a:bodyPr wrap="square" rtlCol="0">
            <a:spAutoFit/>
          </a:bodyPr>
          <a:lstStyle/>
          <a:p>
            <a:r>
              <a:rPr lang="en-US" dirty="0" err="1" smtClean="0">
                <a:solidFill>
                  <a:srgbClr val="7F7F7F"/>
                </a:solidFill>
                <a:latin typeface="Arial"/>
                <a:cs typeface="Arial"/>
              </a:rPr>
              <a:t>Sự</a:t>
            </a:r>
            <a:r>
              <a:rPr lang="en-US" dirty="0" smtClean="0">
                <a:solidFill>
                  <a:srgbClr val="7F7F7F"/>
                </a:solidFill>
                <a:latin typeface="Arial"/>
                <a:cs typeface="Arial"/>
              </a:rPr>
              <a:t> </a:t>
            </a:r>
            <a:r>
              <a:rPr lang="en-US" dirty="0" err="1" smtClean="0">
                <a:solidFill>
                  <a:srgbClr val="7F7F7F"/>
                </a:solidFill>
                <a:latin typeface="Arial"/>
                <a:cs typeface="Arial"/>
              </a:rPr>
              <a:t>lão</a:t>
            </a:r>
            <a:r>
              <a:rPr lang="en-US" dirty="0" smtClean="0">
                <a:solidFill>
                  <a:srgbClr val="7F7F7F"/>
                </a:solidFill>
                <a:latin typeface="Arial"/>
                <a:cs typeface="Arial"/>
              </a:rPr>
              <a:t> </a:t>
            </a:r>
            <a:r>
              <a:rPr lang="en-US" dirty="0" err="1" smtClean="0">
                <a:solidFill>
                  <a:srgbClr val="7F7F7F"/>
                </a:solidFill>
                <a:latin typeface="Arial"/>
                <a:cs typeface="Arial"/>
              </a:rPr>
              <a:t>hóa</a:t>
            </a:r>
            <a:r>
              <a:rPr lang="en-US" dirty="0" smtClean="0">
                <a:solidFill>
                  <a:srgbClr val="7F7F7F"/>
                </a:solidFill>
                <a:latin typeface="Arial"/>
                <a:cs typeface="Arial"/>
              </a:rPr>
              <a:t> </a:t>
            </a:r>
            <a:r>
              <a:rPr lang="en-US" dirty="0" err="1" smtClean="0">
                <a:solidFill>
                  <a:srgbClr val="7F7F7F"/>
                </a:solidFill>
                <a:latin typeface="Arial"/>
                <a:cs typeface="Arial"/>
              </a:rPr>
              <a:t>dân</a:t>
            </a:r>
            <a:r>
              <a:rPr lang="en-US" dirty="0" smtClean="0">
                <a:solidFill>
                  <a:srgbClr val="7F7F7F"/>
                </a:solidFill>
                <a:latin typeface="Arial"/>
                <a:cs typeface="Arial"/>
              </a:rPr>
              <a:t> </a:t>
            </a:r>
            <a:r>
              <a:rPr lang="en-US" dirty="0" err="1" smtClean="0">
                <a:solidFill>
                  <a:srgbClr val="7F7F7F"/>
                </a:solidFill>
                <a:latin typeface="Arial"/>
                <a:cs typeface="Arial"/>
              </a:rPr>
              <a:t>số</a:t>
            </a:r>
            <a:r>
              <a:rPr lang="en-US" dirty="0" smtClean="0">
                <a:solidFill>
                  <a:srgbClr val="7F7F7F"/>
                </a:solidFill>
                <a:latin typeface="Arial"/>
                <a:cs typeface="Arial"/>
              </a:rPr>
              <a:t> </a:t>
            </a:r>
            <a:r>
              <a:rPr lang="en-US" dirty="0" err="1" smtClean="0">
                <a:solidFill>
                  <a:srgbClr val="7F7F7F"/>
                </a:solidFill>
                <a:latin typeface="Arial"/>
                <a:cs typeface="Arial"/>
              </a:rPr>
              <a:t>đang</a:t>
            </a:r>
            <a:r>
              <a:rPr lang="en-US" dirty="0" smtClean="0">
                <a:solidFill>
                  <a:srgbClr val="7F7F7F"/>
                </a:solidFill>
                <a:latin typeface="Arial"/>
                <a:cs typeface="Arial"/>
              </a:rPr>
              <a:t> </a:t>
            </a:r>
            <a:r>
              <a:rPr lang="en-US" dirty="0" err="1" smtClean="0">
                <a:solidFill>
                  <a:srgbClr val="7F7F7F"/>
                </a:solidFill>
                <a:latin typeface="Arial"/>
                <a:cs typeface="Arial"/>
              </a:rPr>
              <a:t>gia</a:t>
            </a:r>
            <a:r>
              <a:rPr lang="en-US" dirty="0" smtClean="0">
                <a:solidFill>
                  <a:srgbClr val="7F7F7F"/>
                </a:solidFill>
                <a:latin typeface="Arial"/>
                <a:cs typeface="Arial"/>
              </a:rPr>
              <a:t> </a:t>
            </a:r>
            <a:r>
              <a:rPr lang="en-US" dirty="0" err="1" smtClean="0">
                <a:solidFill>
                  <a:srgbClr val="7F7F7F"/>
                </a:solidFill>
                <a:latin typeface="Arial"/>
                <a:cs typeface="Arial"/>
              </a:rPr>
              <a:t>tăng</a:t>
            </a:r>
            <a:r>
              <a:rPr lang="en-US" dirty="0" smtClean="0">
                <a:solidFill>
                  <a:srgbClr val="7F7F7F"/>
                </a:solidFill>
                <a:latin typeface="Arial"/>
                <a:cs typeface="Arial"/>
              </a:rPr>
              <a:t> </a:t>
            </a:r>
            <a:r>
              <a:rPr lang="en-US" dirty="0" err="1" smtClean="0">
                <a:solidFill>
                  <a:srgbClr val="7F7F7F"/>
                </a:solidFill>
                <a:latin typeface="Arial"/>
                <a:cs typeface="Arial"/>
              </a:rPr>
              <a:t>và</a:t>
            </a:r>
            <a:r>
              <a:rPr lang="en-US" dirty="0" smtClean="0">
                <a:solidFill>
                  <a:srgbClr val="7F7F7F"/>
                </a:solidFill>
                <a:latin typeface="Arial"/>
                <a:cs typeface="Arial"/>
              </a:rPr>
              <a:t> </a:t>
            </a:r>
            <a:r>
              <a:rPr lang="en-US" dirty="0" err="1" smtClean="0">
                <a:solidFill>
                  <a:srgbClr val="7F7F7F"/>
                </a:solidFill>
                <a:latin typeface="Arial"/>
                <a:cs typeface="Arial"/>
              </a:rPr>
              <a:t>giới</a:t>
            </a:r>
            <a:r>
              <a:rPr lang="en-US" dirty="0" smtClean="0">
                <a:solidFill>
                  <a:srgbClr val="7F7F7F"/>
                </a:solidFill>
                <a:latin typeface="Arial"/>
                <a:cs typeface="Arial"/>
              </a:rPr>
              <a:t> </a:t>
            </a:r>
            <a:r>
              <a:rPr lang="en-US" dirty="0" err="1" smtClean="0">
                <a:solidFill>
                  <a:srgbClr val="7F7F7F"/>
                </a:solidFill>
                <a:latin typeface="Arial"/>
                <a:cs typeface="Arial"/>
              </a:rPr>
              <a:t>trẻ</a:t>
            </a:r>
            <a:r>
              <a:rPr lang="en-US" dirty="0" smtClean="0">
                <a:solidFill>
                  <a:srgbClr val="7F7F7F"/>
                </a:solidFill>
                <a:latin typeface="Arial"/>
                <a:cs typeface="Arial"/>
              </a:rPr>
              <a:t> </a:t>
            </a:r>
            <a:r>
              <a:rPr lang="en-US" dirty="0" err="1" smtClean="0">
                <a:solidFill>
                  <a:srgbClr val="7F7F7F"/>
                </a:solidFill>
                <a:latin typeface="Arial"/>
                <a:cs typeface="Arial"/>
              </a:rPr>
              <a:t>muốn</a:t>
            </a:r>
            <a:r>
              <a:rPr lang="en-US" dirty="0" smtClean="0">
                <a:solidFill>
                  <a:srgbClr val="7F7F7F"/>
                </a:solidFill>
                <a:latin typeface="Arial"/>
                <a:cs typeface="Arial"/>
              </a:rPr>
              <a:t> </a:t>
            </a:r>
            <a:r>
              <a:rPr lang="en-US" dirty="0" err="1" smtClean="0">
                <a:solidFill>
                  <a:srgbClr val="7F7F7F"/>
                </a:solidFill>
                <a:latin typeface="Arial"/>
                <a:cs typeface="Arial"/>
              </a:rPr>
              <a:t>sớm</a:t>
            </a:r>
            <a:r>
              <a:rPr lang="en-US" dirty="0" smtClean="0">
                <a:solidFill>
                  <a:srgbClr val="7F7F7F"/>
                </a:solidFill>
                <a:latin typeface="Arial"/>
                <a:cs typeface="Arial"/>
              </a:rPr>
              <a:t> </a:t>
            </a:r>
            <a:r>
              <a:rPr lang="en-US" dirty="0" err="1" smtClean="0">
                <a:solidFill>
                  <a:srgbClr val="7F7F7F"/>
                </a:solidFill>
                <a:latin typeface="Arial"/>
                <a:cs typeface="Arial"/>
              </a:rPr>
              <a:t>tránh</a:t>
            </a:r>
            <a:r>
              <a:rPr lang="en-US" dirty="0" smtClean="0">
                <a:solidFill>
                  <a:srgbClr val="7F7F7F"/>
                </a:solidFill>
                <a:latin typeface="Arial"/>
                <a:cs typeface="Arial"/>
              </a:rPr>
              <a:t> </a:t>
            </a:r>
            <a:r>
              <a:rPr lang="en-US" dirty="0" err="1" smtClean="0">
                <a:solidFill>
                  <a:srgbClr val="7F7F7F"/>
                </a:solidFill>
                <a:latin typeface="Arial"/>
                <a:cs typeface="Arial"/>
              </a:rPr>
              <a:t>những</a:t>
            </a:r>
            <a:r>
              <a:rPr lang="en-US" dirty="0" smtClean="0">
                <a:solidFill>
                  <a:srgbClr val="7F7F7F"/>
                </a:solidFill>
                <a:latin typeface="Arial"/>
                <a:cs typeface="Arial"/>
              </a:rPr>
              <a:t> </a:t>
            </a:r>
            <a:r>
              <a:rPr lang="en-US" dirty="0" err="1" smtClean="0">
                <a:solidFill>
                  <a:srgbClr val="7F7F7F"/>
                </a:solidFill>
                <a:latin typeface="Arial"/>
                <a:cs typeface="Arial"/>
              </a:rPr>
              <a:t>dấu</a:t>
            </a:r>
            <a:r>
              <a:rPr lang="en-US" dirty="0" smtClean="0">
                <a:solidFill>
                  <a:srgbClr val="7F7F7F"/>
                </a:solidFill>
                <a:latin typeface="Arial"/>
                <a:cs typeface="Arial"/>
              </a:rPr>
              <a:t> </a:t>
            </a:r>
            <a:r>
              <a:rPr lang="en-US" dirty="0" err="1" smtClean="0">
                <a:solidFill>
                  <a:srgbClr val="7F7F7F"/>
                </a:solidFill>
                <a:latin typeface="Arial"/>
                <a:cs typeface="Arial"/>
              </a:rPr>
              <a:t>hiệu</a:t>
            </a:r>
            <a:r>
              <a:rPr lang="en-US" dirty="0" smtClean="0">
                <a:solidFill>
                  <a:srgbClr val="7F7F7F"/>
                </a:solidFill>
                <a:latin typeface="Arial"/>
                <a:cs typeface="Arial"/>
              </a:rPr>
              <a:t> </a:t>
            </a:r>
            <a:r>
              <a:rPr lang="en-US" dirty="0" err="1" smtClean="0">
                <a:solidFill>
                  <a:srgbClr val="7F7F7F"/>
                </a:solidFill>
                <a:latin typeface="Arial"/>
                <a:cs typeface="Arial"/>
              </a:rPr>
              <a:t>của</a:t>
            </a:r>
            <a:r>
              <a:rPr lang="en-US" dirty="0" smtClean="0">
                <a:solidFill>
                  <a:srgbClr val="7F7F7F"/>
                </a:solidFill>
                <a:latin typeface="Arial"/>
                <a:cs typeface="Arial"/>
              </a:rPr>
              <a:t> </a:t>
            </a:r>
            <a:r>
              <a:rPr lang="en-US" dirty="0" err="1" smtClean="0">
                <a:solidFill>
                  <a:srgbClr val="7F7F7F"/>
                </a:solidFill>
                <a:latin typeface="Arial"/>
                <a:cs typeface="Arial"/>
              </a:rPr>
              <a:t>sự</a:t>
            </a:r>
            <a:r>
              <a:rPr lang="en-US" dirty="0" smtClean="0">
                <a:solidFill>
                  <a:srgbClr val="7F7F7F"/>
                </a:solidFill>
                <a:latin typeface="Arial"/>
                <a:cs typeface="Arial"/>
              </a:rPr>
              <a:t> </a:t>
            </a:r>
            <a:r>
              <a:rPr lang="en-US" dirty="0" err="1" smtClean="0">
                <a:solidFill>
                  <a:srgbClr val="7F7F7F"/>
                </a:solidFill>
                <a:latin typeface="Arial"/>
                <a:cs typeface="Arial"/>
              </a:rPr>
              <a:t>lão</a:t>
            </a:r>
            <a:r>
              <a:rPr lang="en-US" dirty="0" smtClean="0">
                <a:solidFill>
                  <a:srgbClr val="7F7F7F"/>
                </a:solidFill>
                <a:latin typeface="Arial"/>
                <a:cs typeface="Arial"/>
              </a:rPr>
              <a:t> </a:t>
            </a:r>
            <a:r>
              <a:rPr lang="en-US" dirty="0" err="1" smtClean="0">
                <a:solidFill>
                  <a:srgbClr val="7F7F7F"/>
                </a:solidFill>
                <a:latin typeface="Arial"/>
                <a:cs typeface="Arial"/>
              </a:rPr>
              <a:t>hóa</a:t>
            </a:r>
            <a:r>
              <a:rPr lang="en-US" dirty="0" smtClean="0">
                <a:solidFill>
                  <a:srgbClr val="7F7F7F"/>
                </a:solidFill>
                <a:latin typeface="Arial"/>
                <a:cs typeface="Arial"/>
              </a:rPr>
              <a:t>.</a:t>
            </a:r>
            <a:endParaRPr lang="en-US" dirty="0">
              <a:solidFill>
                <a:srgbClr val="3BB0C9"/>
              </a:solidFill>
              <a:latin typeface="Arial"/>
              <a:cs typeface="Arial"/>
            </a:endParaRPr>
          </a:p>
        </p:txBody>
      </p:sp>
      <p:sp>
        <p:nvSpPr>
          <p:cNvPr id="6" name="Title 1"/>
          <p:cNvSpPr txBox="1">
            <a:spLocks/>
          </p:cNvSpPr>
          <p:nvPr/>
        </p:nvSpPr>
        <p:spPr>
          <a:xfrm>
            <a:off x="404518" y="176319"/>
            <a:ext cx="8664223" cy="71796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err="1" smtClean="0">
                <a:solidFill>
                  <a:srgbClr val="3BB0C9"/>
                </a:solidFill>
                <a:latin typeface="Arial"/>
                <a:cs typeface="Arial"/>
              </a:rPr>
              <a:t>Ngành</a:t>
            </a:r>
            <a:r>
              <a:rPr lang="en-US" sz="2800" dirty="0" smtClean="0">
                <a:solidFill>
                  <a:srgbClr val="3BB0C9"/>
                </a:solidFill>
                <a:latin typeface="Arial"/>
                <a:cs typeface="Arial"/>
              </a:rPr>
              <a:t> </a:t>
            </a:r>
            <a:r>
              <a:rPr lang="en-US" sz="2800" dirty="0" err="1" smtClean="0">
                <a:solidFill>
                  <a:srgbClr val="3BB0C9"/>
                </a:solidFill>
                <a:latin typeface="Arial"/>
                <a:cs typeface="Arial"/>
              </a:rPr>
              <a:t>công</a:t>
            </a:r>
            <a:r>
              <a:rPr lang="en-US" sz="2800" dirty="0" smtClean="0">
                <a:solidFill>
                  <a:srgbClr val="3BB0C9"/>
                </a:solidFill>
                <a:latin typeface="Arial"/>
                <a:cs typeface="Arial"/>
              </a:rPr>
              <a:t> </a:t>
            </a:r>
            <a:r>
              <a:rPr lang="en-US" sz="2800" dirty="0" err="1" smtClean="0">
                <a:solidFill>
                  <a:srgbClr val="3BB0C9"/>
                </a:solidFill>
                <a:latin typeface="Arial"/>
                <a:cs typeface="Arial"/>
              </a:rPr>
              <a:t>nghiệp</a:t>
            </a:r>
            <a:r>
              <a:rPr lang="en-US" sz="2800" dirty="0" smtClean="0">
                <a:solidFill>
                  <a:srgbClr val="3BB0C9"/>
                </a:solidFill>
                <a:latin typeface="Arial"/>
                <a:cs typeface="Arial"/>
              </a:rPr>
              <a:t> </a:t>
            </a:r>
            <a:r>
              <a:rPr lang="en-US" sz="2800" dirty="0" err="1" smtClean="0">
                <a:solidFill>
                  <a:srgbClr val="3BB0C9"/>
                </a:solidFill>
                <a:latin typeface="Arial"/>
                <a:cs typeface="Arial"/>
              </a:rPr>
              <a:t>chống</a:t>
            </a:r>
            <a:r>
              <a:rPr lang="en-US" sz="2800" dirty="0" smtClean="0">
                <a:solidFill>
                  <a:srgbClr val="3BB0C9"/>
                </a:solidFill>
                <a:latin typeface="Arial"/>
                <a:cs typeface="Arial"/>
              </a:rPr>
              <a:t> </a:t>
            </a:r>
            <a:r>
              <a:rPr lang="en-US" sz="2800" dirty="0" err="1" smtClean="0">
                <a:solidFill>
                  <a:srgbClr val="3BB0C9"/>
                </a:solidFill>
                <a:latin typeface="Arial"/>
                <a:cs typeface="Arial"/>
              </a:rPr>
              <a:t>lão</a:t>
            </a:r>
            <a:r>
              <a:rPr lang="en-US" sz="2800" dirty="0" smtClean="0">
                <a:solidFill>
                  <a:srgbClr val="3BB0C9"/>
                </a:solidFill>
                <a:latin typeface="Arial"/>
                <a:cs typeface="Arial"/>
              </a:rPr>
              <a:t> </a:t>
            </a:r>
            <a:r>
              <a:rPr lang="en-US" sz="2800" dirty="0" err="1" smtClean="0">
                <a:solidFill>
                  <a:srgbClr val="3BB0C9"/>
                </a:solidFill>
                <a:latin typeface="Arial"/>
                <a:cs typeface="Arial"/>
              </a:rPr>
              <a:t>hóa</a:t>
            </a:r>
            <a:r>
              <a:rPr lang="en-US" sz="2800" dirty="0" smtClean="0">
                <a:solidFill>
                  <a:srgbClr val="3BB0C9"/>
                </a:solidFill>
                <a:latin typeface="Arial"/>
                <a:cs typeface="Arial"/>
              </a:rPr>
              <a:t> </a:t>
            </a:r>
            <a:r>
              <a:rPr lang="en-US" sz="2800" dirty="0" err="1" smtClean="0">
                <a:solidFill>
                  <a:srgbClr val="3BB0C9"/>
                </a:solidFill>
                <a:latin typeface="Arial"/>
                <a:cs typeface="Arial"/>
              </a:rPr>
              <a:t>đang</a:t>
            </a:r>
            <a:r>
              <a:rPr lang="en-US" sz="2800" dirty="0" smtClean="0">
                <a:solidFill>
                  <a:srgbClr val="3BB0C9"/>
                </a:solidFill>
                <a:latin typeface="Arial"/>
                <a:cs typeface="Arial"/>
              </a:rPr>
              <a:t> </a:t>
            </a:r>
            <a:r>
              <a:rPr lang="en-US" sz="2800" dirty="0" err="1" smtClean="0">
                <a:solidFill>
                  <a:srgbClr val="3BB0C9"/>
                </a:solidFill>
                <a:latin typeface="Arial"/>
                <a:cs typeface="Arial"/>
              </a:rPr>
              <a:t>tăng</a:t>
            </a:r>
            <a:r>
              <a:rPr lang="en-US" sz="2800" dirty="0" smtClean="0">
                <a:solidFill>
                  <a:srgbClr val="3BB0C9"/>
                </a:solidFill>
                <a:latin typeface="Arial"/>
                <a:cs typeface="Arial"/>
              </a:rPr>
              <a:t> </a:t>
            </a:r>
            <a:r>
              <a:rPr lang="en-US" sz="2800" dirty="0" err="1" smtClean="0">
                <a:solidFill>
                  <a:srgbClr val="3BB0C9"/>
                </a:solidFill>
                <a:latin typeface="Arial"/>
                <a:cs typeface="Arial"/>
              </a:rPr>
              <a:t>trưởng</a:t>
            </a:r>
            <a:endParaRPr lang="en-US" sz="2800" dirty="0">
              <a:solidFill>
                <a:srgbClr val="3BB0C9"/>
              </a:solidFill>
              <a:latin typeface="Arial"/>
              <a:cs typeface="Arial"/>
            </a:endParaRPr>
          </a:p>
        </p:txBody>
      </p:sp>
      <p:sp>
        <p:nvSpPr>
          <p:cNvPr id="7" name="Rectangle 6"/>
          <p:cNvSpPr/>
          <p:nvPr/>
        </p:nvSpPr>
        <p:spPr>
          <a:xfrm>
            <a:off x="5794963" y="3194646"/>
            <a:ext cx="3273778" cy="954107"/>
          </a:xfrm>
          <a:prstGeom prst="rect">
            <a:avLst/>
          </a:prstGeom>
        </p:spPr>
        <p:txBody>
          <a:bodyPr wrap="square">
            <a:spAutoFit/>
          </a:bodyPr>
          <a:lstStyle/>
          <a:p>
            <a:r>
              <a:rPr lang="en-US" sz="1400" cap="all" dirty="0" smtClean="0">
                <a:solidFill>
                  <a:srgbClr val="3BB0C9"/>
                </a:solidFill>
                <a:latin typeface="Arial"/>
                <a:cs typeface="Arial"/>
              </a:rPr>
              <a:t>THỊ TRƯỜNG TOÀN CẦU CỦA NHỮNG SẢN PHẨM CHỐNG LÃO HÓA ĐƯỢC THIẾT LẬP ĐỂ ĐẠT ĐƯỢC $346 TỶ VÀO NĂM 2018.</a:t>
            </a:r>
            <a:endParaRPr lang="en-US" sz="1400" cap="all" dirty="0">
              <a:solidFill>
                <a:srgbClr val="3BB0C9"/>
              </a:solidFill>
              <a:latin typeface="Arial"/>
              <a:cs typeface="Arial"/>
            </a:endParaRPr>
          </a:p>
        </p:txBody>
      </p:sp>
      <p:sp>
        <p:nvSpPr>
          <p:cNvPr id="8" name="TextBox 7"/>
          <p:cNvSpPr txBox="1"/>
          <p:nvPr/>
        </p:nvSpPr>
        <p:spPr>
          <a:xfrm>
            <a:off x="6885809" y="1226751"/>
            <a:ext cx="184666" cy="369332"/>
          </a:xfrm>
          <a:prstGeom prst="rect">
            <a:avLst/>
          </a:prstGeom>
          <a:noFill/>
        </p:spPr>
        <p:txBody>
          <a:bodyPr wrap="none" rtlCol="0">
            <a:spAutoFit/>
          </a:bodyPr>
          <a:lstStyle/>
          <a:p>
            <a:endParaRPr lang="en-US" dirty="0"/>
          </a:p>
        </p:txBody>
      </p:sp>
      <p:sp>
        <p:nvSpPr>
          <p:cNvPr id="9" name="TextBox 8"/>
          <p:cNvSpPr txBox="1"/>
          <p:nvPr/>
        </p:nvSpPr>
        <p:spPr>
          <a:xfrm>
            <a:off x="6764854" y="1935157"/>
            <a:ext cx="184666" cy="369332"/>
          </a:xfrm>
          <a:prstGeom prst="rect">
            <a:avLst/>
          </a:prstGeom>
          <a:noFill/>
        </p:spPr>
        <p:txBody>
          <a:bodyPr wrap="none" rtlCol="0">
            <a:spAutoFit/>
          </a:bodyPr>
          <a:lstStyle/>
          <a:p>
            <a:endParaRPr lang="en-US" dirty="0"/>
          </a:p>
        </p:txBody>
      </p:sp>
      <p:sp>
        <p:nvSpPr>
          <p:cNvPr id="13" name="TextBox 12"/>
          <p:cNvSpPr txBox="1"/>
          <p:nvPr/>
        </p:nvSpPr>
        <p:spPr>
          <a:xfrm>
            <a:off x="5785193" y="4656937"/>
            <a:ext cx="3743870" cy="338554"/>
          </a:xfrm>
          <a:prstGeom prst="rect">
            <a:avLst/>
          </a:prstGeom>
          <a:noFill/>
        </p:spPr>
        <p:txBody>
          <a:bodyPr wrap="square" rtlCol="0">
            <a:spAutoFit/>
          </a:bodyPr>
          <a:lstStyle/>
          <a:p>
            <a:r>
              <a:rPr lang="en-US" sz="800" dirty="0" smtClean="0">
                <a:solidFill>
                  <a:prstClr val="black">
                    <a:lumMod val="50000"/>
                    <a:lumOff val="50000"/>
                  </a:prstClr>
                </a:solidFill>
                <a:latin typeface="Arial"/>
                <a:cs typeface="Arial"/>
              </a:rPr>
              <a:t>“ANTI-AGING PRODUCT AND SERVICES: </a:t>
            </a:r>
            <a:br>
              <a:rPr lang="en-US" sz="800" dirty="0" smtClean="0">
                <a:solidFill>
                  <a:prstClr val="black">
                    <a:lumMod val="50000"/>
                    <a:lumOff val="50000"/>
                  </a:prstClr>
                </a:solidFill>
                <a:latin typeface="Arial"/>
                <a:cs typeface="Arial"/>
              </a:rPr>
            </a:br>
            <a:r>
              <a:rPr lang="en-US" sz="800" dirty="0" smtClean="0">
                <a:solidFill>
                  <a:prstClr val="black">
                    <a:lumMod val="50000"/>
                    <a:lumOff val="50000"/>
                  </a:prstClr>
                </a:solidFill>
                <a:latin typeface="Arial"/>
                <a:cs typeface="Arial"/>
              </a:rPr>
              <a:t> THE GLOBAL MARKET,” BCC RESEARCH, AUGUST 2013</a:t>
            </a:r>
            <a:endParaRPr lang="en-US" sz="800" dirty="0">
              <a:solidFill>
                <a:prstClr val="black">
                  <a:lumMod val="50000"/>
                  <a:lumOff val="50000"/>
                </a:prstClr>
              </a:solidFill>
              <a:latin typeface="Arial"/>
              <a:cs typeface="Arial"/>
            </a:endParaRPr>
          </a:p>
        </p:txBody>
      </p:sp>
      <p:pic>
        <p:nvPicPr>
          <p:cNvPr id="14" name="Picture 13"/>
          <p:cNvPicPr>
            <a:picLocks noChangeAspect="1"/>
          </p:cNvPicPr>
          <p:nvPr/>
        </p:nvPicPr>
        <p:blipFill>
          <a:blip r:embed="rId4"/>
          <a:stretch>
            <a:fillRect/>
          </a:stretch>
        </p:blipFill>
        <p:spPr>
          <a:xfrm>
            <a:off x="5895922" y="1050905"/>
            <a:ext cx="1979774" cy="2018092"/>
          </a:xfrm>
          <a:prstGeom prst="rect">
            <a:avLst/>
          </a:prstGeom>
        </p:spPr>
      </p:pic>
    </p:spTree>
    <p:extLst>
      <p:ext uri="{BB962C8B-B14F-4D97-AF65-F5344CB8AC3E}">
        <p14:creationId xmlns:p14="http://schemas.microsoft.com/office/powerpoint/2010/main" val="1580207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M032540 clone light.jpg"/>
          <p:cNvPicPr>
            <a:picLocks noChangeAspect="1"/>
          </p:cNvPicPr>
          <p:nvPr/>
        </p:nvPicPr>
        <p:blipFill rotWithShape="1">
          <a:blip r:embed="rId2" cstate="print">
            <a:extLst>
              <a:ext uri="{28A0092B-C50C-407E-A947-70E740481C1C}">
                <a14:useLocalDpi xmlns:a14="http://schemas.microsoft.com/office/drawing/2010/main"/>
              </a:ext>
            </a:extLst>
          </a:blip>
          <a:srcRect l="-611"/>
          <a:stretch/>
        </p:blipFill>
        <p:spPr>
          <a:xfrm>
            <a:off x="37628" y="-1"/>
            <a:ext cx="9144000" cy="5218011"/>
          </a:xfrm>
          <a:prstGeom prst="rect">
            <a:avLst/>
          </a:prstGeom>
        </p:spPr>
      </p:pic>
      <p:pic>
        <p:nvPicPr>
          <p:cNvPr id="2" name="Picture 1"/>
          <p:cNvPicPr>
            <a:picLocks noChangeAspect="1"/>
          </p:cNvPicPr>
          <p:nvPr/>
        </p:nvPicPr>
        <p:blipFill>
          <a:blip r:embed="rId3"/>
          <a:stretch>
            <a:fillRect/>
          </a:stretch>
        </p:blipFill>
        <p:spPr>
          <a:xfrm>
            <a:off x="0" y="0"/>
            <a:ext cx="293748" cy="5218011"/>
          </a:xfrm>
          <a:prstGeom prst="rect">
            <a:avLst/>
          </a:prstGeom>
        </p:spPr>
      </p:pic>
      <p:sp>
        <p:nvSpPr>
          <p:cNvPr id="3" name="Title 1"/>
          <p:cNvSpPr txBox="1">
            <a:spLocks/>
          </p:cNvSpPr>
          <p:nvPr/>
        </p:nvSpPr>
        <p:spPr>
          <a:xfrm rot="16200000">
            <a:off x="-1174705" y="1190189"/>
            <a:ext cx="2523973" cy="39875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smtClean="0">
                <a:solidFill>
                  <a:schemeClr val="bg1"/>
                </a:solidFill>
                <a:latin typeface="Arial"/>
                <a:cs typeface="Arial"/>
              </a:rPr>
              <a:t>ĐÁNH GIÁ: XU HƯỚNG</a:t>
            </a:r>
            <a:endParaRPr lang="en-US" sz="1300" dirty="0">
              <a:solidFill>
                <a:schemeClr val="bg1"/>
              </a:solidFill>
              <a:latin typeface="Arial"/>
              <a:cs typeface="Arial"/>
            </a:endParaRPr>
          </a:p>
        </p:txBody>
      </p:sp>
      <p:sp>
        <p:nvSpPr>
          <p:cNvPr id="5" name="TextBox 4"/>
          <p:cNvSpPr txBox="1"/>
          <p:nvPr/>
        </p:nvSpPr>
        <p:spPr>
          <a:xfrm>
            <a:off x="9769231" y="1787769"/>
            <a:ext cx="184666" cy="369332"/>
          </a:xfrm>
          <a:prstGeom prst="rect">
            <a:avLst/>
          </a:prstGeom>
          <a:noFill/>
        </p:spPr>
        <p:txBody>
          <a:bodyPr wrap="none" rtlCol="0">
            <a:spAutoFit/>
          </a:bodyPr>
          <a:lstStyle/>
          <a:p>
            <a:endParaRPr lang="en-US" dirty="0"/>
          </a:p>
        </p:txBody>
      </p:sp>
      <p:sp>
        <p:nvSpPr>
          <p:cNvPr id="7" name="Content Placeholder 2"/>
          <p:cNvSpPr>
            <a:spLocks noGrp="1"/>
          </p:cNvSpPr>
          <p:nvPr>
            <p:ph idx="1"/>
          </p:nvPr>
        </p:nvSpPr>
        <p:spPr>
          <a:xfrm>
            <a:off x="507612" y="3778847"/>
            <a:ext cx="5061573" cy="1078918"/>
          </a:xfrm>
        </p:spPr>
        <p:txBody>
          <a:bodyPr>
            <a:normAutofit/>
          </a:bodyPr>
          <a:lstStyle/>
          <a:p>
            <a:pPr marL="0" indent="0">
              <a:lnSpc>
                <a:spcPts val="2400"/>
              </a:lnSpc>
              <a:buNone/>
            </a:pPr>
            <a:r>
              <a:rPr lang="en-US" sz="2200" dirty="0" err="1" smtClean="0">
                <a:solidFill>
                  <a:srgbClr val="3BB0C9"/>
                </a:solidFill>
                <a:latin typeface="Arial"/>
                <a:cs typeface="Arial"/>
              </a:rPr>
              <a:t>Ngành</a:t>
            </a:r>
            <a:r>
              <a:rPr lang="en-US" sz="2200" dirty="0" smtClean="0">
                <a:solidFill>
                  <a:srgbClr val="3BB0C9"/>
                </a:solidFill>
                <a:latin typeface="Arial"/>
                <a:cs typeface="Arial"/>
              </a:rPr>
              <a:t> </a:t>
            </a:r>
            <a:r>
              <a:rPr lang="en-US" sz="2200" dirty="0" err="1" smtClean="0">
                <a:solidFill>
                  <a:srgbClr val="3BB0C9"/>
                </a:solidFill>
                <a:latin typeface="Arial"/>
                <a:cs typeface="Arial"/>
              </a:rPr>
              <a:t>chăm</a:t>
            </a:r>
            <a:r>
              <a:rPr lang="en-US" sz="2200" dirty="0" smtClean="0">
                <a:solidFill>
                  <a:srgbClr val="3BB0C9"/>
                </a:solidFill>
                <a:latin typeface="Arial"/>
                <a:cs typeface="Arial"/>
              </a:rPr>
              <a:t> </a:t>
            </a:r>
            <a:r>
              <a:rPr lang="en-US" sz="2200" dirty="0" err="1" smtClean="0">
                <a:solidFill>
                  <a:srgbClr val="3BB0C9"/>
                </a:solidFill>
                <a:latin typeface="Arial"/>
                <a:cs typeface="Arial"/>
              </a:rPr>
              <a:t>sóc</a:t>
            </a:r>
            <a:r>
              <a:rPr lang="en-US" sz="2200" dirty="0" smtClean="0">
                <a:solidFill>
                  <a:srgbClr val="3BB0C9"/>
                </a:solidFill>
                <a:latin typeface="Arial"/>
                <a:cs typeface="Arial"/>
              </a:rPr>
              <a:t> da </a:t>
            </a:r>
            <a:r>
              <a:rPr lang="en-US" sz="2200" dirty="0" err="1" smtClean="0">
                <a:solidFill>
                  <a:srgbClr val="3BB0C9"/>
                </a:solidFill>
                <a:latin typeface="Arial"/>
                <a:cs typeface="Arial"/>
              </a:rPr>
              <a:t>được</a:t>
            </a:r>
            <a:r>
              <a:rPr lang="en-US" sz="2200" dirty="0" smtClean="0">
                <a:solidFill>
                  <a:srgbClr val="3BB0C9"/>
                </a:solidFill>
                <a:latin typeface="Arial"/>
                <a:cs typeface="Arial"/>
              </a:rPr>
              <a:t> </a:t>
            </a:r>
            <a:r>
              <a:rPr lang="en-US" sz="2200" dirty="0" err="1" smtClean="0">
                <a:solidFill>
                  <a:srgbClr val="3BB0C9"/>
                </a:solidFill>
                <a:latin typeface="Arial"/>
                <a:cs typeface="Arial"/>
              </a:rPr>
              <a:t>thiết</a:t>
            </a:r>
            <a:r>
              <a:rPr lang="en-US" sz="2200" dirty="0" smtClean="0">
                <a:solidFill>
                  <a:srgbClr val="3BB0C9"/>
                </a:solidFill>
                <a:latin typeface="Arial"/>
                <a:cs typeface="Arial"/>
              </a:rPr>
              <a:t> </a:t>
            </a:r>
            <a:r>
              <a:rPr lang="en-US" sz="2200" dirty="0" err="1" smtClean="0">
                <a:solidFill>
                  <a:srgbClr val="3BB0C9"/>
                </a:solidFill>
                <a:latin typeface="Arial"/>
                <a:cs typeface="Arial"/>
              </a:rPr>
              <a:t>lập</a:t>
            </a:r>
            <a:r>
              <a:rPr lang="en-US" sz="2200" dirty="0" smtClean="0">
                <a:solidFill>
                  <a:srgbClr val="3BB0C9"/>
                </a:solidFill>
                <a:latin typeface="Arial"/>
                <a:cs typeface="Arial"/>
              </a:rPr>
              <a:t> </a:t>
            </a:r>
            <a:r>
              <a:rPr lang="en-US" sz="2200" dirty="0" err="1" smtClean="0">
                <a:solidFill>
                  <a:srgbClr val="3BB0C9"/>
                </a:solidFill>
                <a:latin typeface="Arial"/>
                <a:cs typeface="Arial"/>
              </a:rPr>
              <a:t>để</a:t>
            </a:r>
            <a:r>
              <a:rPr lang="en-US" sz="2200" dirty="0" smtClean="0">
                <a:solidFill>
                  <a:srgbClr val="3BB0C9"/>
                </a:solidFill>
                <a:latin typeface="Arial"/>
                <a:cs typeface="Arial"/>
              </a:rPr>
              <a:t> </a:t>
            </a:r>
            <a:r>
              <a:rPr lang="en-US" sz="2200" dirty="0" err="1" smtClean="0">
                <a:solidFill>
                  <a:srgbClr val="3BB0C9"/>
                </a:solidFill>
                <a:latin typeface="Arial"/>
                <a:cs typeface="Arial"/>
              </a:rPr>
              <a:t>đạt</a:t>
            </a:r>
            <a:r>
              <a:rPr lang="en-US" sz="2200" dirty="0" smtClean="0">
                <a:solidFill>
                  <a:srgbClr val="3BB0C9"/>
                </a:solidFill>
                <a:latin typeface="Arial"/>
                <a:cs typeface="Arial"/>
              </a:rPr>
              <a:t> $405 </a:t>
            </a:r>
            <a:r>
              <a:rPr lang="en-US" sz="2200" dirty="0" err="1" smtClean="0">
                <a:solidFill>
                  <a:srgbClr val="3BB0C9"/>
                </a:solidFill>
                <a:latin typeface="Arial"/>
                <a:cs typeface="Arial"/>
              </a:rPr>
              <a:t>tỷ</a:t>
            </a:r>
            <a:r>
              <a:rPr lang="en-US" sz="2200" dirty="0" smtClean="0">
                <a:solidFill>
                  <a:srgbClr val="3BB0C9"/>
                </a:solidFill>
                <a:latin typeface="Arial"/>
                <a:cs typeface="Arial"/>
              </a:rPr>
              <a:t> </a:t>
            </a:r>
            <a:r>
              <a:rPr lang="en-US" sz="2200" dirty="0" err="1" smtClean="0">
                <a:solidFill>
                  <a:srgbClr val="3BB0C9"/>
                </a:solidFill>
                <a:latin typeface="Arial"/>
                <a:cs typeface="Arial"/>
              </a:rPr>
              <a:t>vào</a:t>
            </a:r>
            <a:r>
              <a:rPr lang="en-US" sz="2200" dirty="0" smtClean="0">
                <a:solidFill>
                  <a:srgbClr val="3BB0C9"/>
                </a:solidFill>
                <a:latin typeface="Arial"/>
                <a:cs typeface="Arial"/>
              </a:rPr>
              <a:t> </a:t>
            </a:r>
            <a:r>
              <a:rPr lang="en-US" sz="2200" dirty="0" err="1" smtClean="0">
                <a:solidFill>
                  <a:srgbClr val="3BB0C9"/>
                </a:solidFill>
                <a:latin typeface="Arial"/>
                <a:cs typeface="Arial"/>
              </a:rPr>
              <a:t>năm</a:t>
            </a:r>
            <a:r>
              <a:rPr lang="en-US" sz="2200" dirty="0" smtClean="0">
                <a:solidFill>
                  <a:srgbClr val="3BB0C9"/>
                </a:solidFill>
                <a:latin typeface="Arial"/>
                <a:cs typeface="Arial"/>
              </a:rPr>
              <a:t> 2017, </a:t>
            </a:r>
            <a:r>
              <a:rPr lang="en-US" sz="2200" dirty="0" err="1" smtClean="0">
                <a:solidFill>
                  <a:schemeClr val="accent5">
                    <a:lumMod val="75000"/>
                  </a:schemeClr>
                </a:solidFill>
                <a:latin typeface="Arial"/>
                <a:cs typeface="Arial"/>
              </a:rPr>
              <a:t>đang</a:t>
            </a:r>
            <a:r>
              <a:rPr lang="en-US" sz="2200" dirty="0" smtClean="0">
                <a:solidFill>
                  <a:schemeClr val="accent5">
                    <a:lumMod val="75000"/>
                  </a:schemeClr>
                </a:solidFill>
                <a:latin typeface="Arial"/>
                <a:cs typeface="Arial"/>
              </a:rPr>
              <a:t> </a:t>
            </a:r>
            <a:r>
              <a:rPr lang="en-US" sz="2200" dirty="0" err="1" smtClean="0">
                <a:solidFill>
                  <a:schemeClr val="accent5">
                    <a:lumMod val="75000"/>
                  </a:schemeClr>
                </a:solidFill>
                <a:latin typeface="Arial"/>
                <a:cs typeface="Arial"/>
              </a:rPr>
              <a:t>tăng</a:t>
            </a:r>
            <a:r>
              <a:rPr lang="en-US" sz="2200" dirty="0" smtClean="0">
                <a:solidFill>
                  <a:schemeClr val="accent5">
                    <a:lumMod val="75000"/>
                  </a:schemeClr>
                </a:solidFill>
                <a:latin typeface="Arial"/>
                <a:cs typeface="Arial"/>
              </a:rPr>
              <a:t> </a:t>
            </a:r>
            <a:r>
              <a:rPr lang="en-US" sz="2200" dirty="0" err="1" smtClean="0">
                <a:solidFill>
                  <a:schemeClr val="accent5">
                    <a:lumMod val="75000"/>
                  </a:schemeClr>
                </a:solidFill>
                <a:latin typeface="Arial"/>
                <a:cs typeface="Arial"/>
              </a:rPr>
              <a:t>trưởng</a:t>
            </a:r>
            <a:r>
              <a:rPr lang="en-US" sz="2200" dirty="0" smtClean="0">
                <a:solidFill>
                  <a:schemeClr val="accent5">
                    <a:lumMod val="75000"/>
                  </a:schemeClr>
                </a:solidFill>
                <a:latin typeface="Arial"/>
                <a:cs typeface="Arial"/>
              </a:rPr>
              <a:t> </a:t>
            </a:r>
            <a:r>
              <a:rPr lang="en-US" sz="2200" dirty="0" err="1" smtClean="0">
                <a:solidFill>
                  <a:schemeClr val="accent5">
                    <a:lumMod val="75000"/>
                  </a:schemeClr>
                </a:solidFill>
                <a:latin typeface="Arial"/>
                <a:cs typeface="Arial"/>
              </a:rPr>
              <a:t>hơn</a:t>
            </a:r>
            <a:r>
              <a:rPr lang="en-US" sz="2200" dirty="0" smtClean="0">
                <a:solidFill>
                  <a:schemeClr val="accent5">
                    <a:lumMod val="75000"/>
                  </a:schemeClr>
                </a:solidFill>
                <a:latin typeface="Arial"/>
                <a:cs typeface="Arial"/>
              </a:rPr>
              <a:t> $55 </a:t>
            </a:r>
            <a:r>
              <a:rPr lang="en-US" sz="2200" dirty="0" err="1" smtClean="0">
                <a:solidFill>
                  <a:schemeClr val="accent5">
                    <a:lumMod val="75000"/>
                  </a:schemeClr>
                </a:solidFill>
                <a:latin typeface="Arial"/>
                <a:cs typeface="Arial"/>
              </a:rPr>
              <a:t>tỷ</a:t>
            </a:r>
            <a:r>
              <a:rPr lang="en-US" sz="2200" dirty="0" smtClean="0">
                <a:solidFill>
                  <a:schemeClr val="accent5">
                    <a:lumMod val="75000"/>
                  </a:schemeClr>
                </a:solidFill>
                <a:latin typeface="Arial"/>
                <a:cs typeface="Arial"/>
              </a:rPr>
              <a:t> </a:t>
            </a:r>
            <a:r>
              <a:rPr lang="en-US" sz="2200" dirty="0" err="1" smtClean="0">
                <a:solidFill>
                  <a:schemeClr val="accent5">
                    <a:lumMod val="75000"/>
                  </a:schemeClr>
                </a:solidFill>
                <a:latin typeface="Arial"/>
                <a:cs typeface="Arial"/>
              </a:rPr>
              <a:t>trong</a:t>
            </a:r>
            <a:r>
              <a:rPr lang="en-US" sz="2200" dirty="0" smtClean="0">
                <a:solidFill>
                  <a:schemeClr val="accent5">
                    <a:lumMod val="75000"/>
                  </a:schemeClr>
                </a:solidFill>
                <a:latin typeface="Arial"/>
                <a:cs typeface="Arial"/>
              </a:rPr>
              <a:t> 5 </a:t>
            </a:r>
            <a:r>
              <a:rPr lang="en-US" sz="2200" dirty="0" err="1" smtClean="0">
                <a:solidFill>
                  <a:schemeClr val="accent5">
                    <a:lumMod val="75000"/>
                  </a:schemeClr>
                </a:solidFill>
                <a:latin typeface="Arial"/>
                <a:cs typeface="Arial"/>
              </a:rPr>
              <a:t>năm</a:t>
            </a:r>
            <a:r>
              <a:rPr lang="en-US" sz="2200" dirty="0" smtClean="0">
                <a:solidFill>
                  <a:schemeClr val="accent5">
                    <a:lumMod val="75000"/>
                  </a:schemeClr>
                </a:solidFill>
                <a:latin typeface="Arial"/>
                <a:cs typeface="Arial"/>
              </a:rPr>
              <a:t>. </a:t>
            </a:r>
          </a:p>
        </p:txBody>
      </p:sp>
      <p:sp>
        <p:nvSpPr>
          <p:cNvPr id="8" name="TextBox 7"/>
          <p:cNvSpPr txBox="1"/>
          <p:nvPr/>
        </p:nvSpPr>
        <p:spPr>
          <a:xfrm>
            <a:off x="567516" y="4706187"/>
            <a:ext cx="5276866" cy="230832"/>
          </a:xfrm>
          <a:prstGeom prst="rect">
            <a:avLst/>
          </a:prstGeom>
          <a:noFill/>
        </p:spPr>
        <p:txBody>
          <a:bodyPr wrap="square" rtlCol="0">
            <a:spAutoFit/>
          </a:bodyPr>
          <a:lstStyle/>
          <a:p>
            <a:r>
              <a:rPr lang="en-US" sz="900" dirty="0" smtClean="0">
                <a:solidFill>
                  <a:schemeClr val="tx1">
                    <a:lumMod val="50000"/>
                    <a:lumOff val="50000"/>
                  </a:schemeClr>
                </a:solidFill>
                <a:latin typeface="Arial"/>
                <a:cs typeface="Arial"/>
              </a:rPr>
              <a:t>EUROMONITOR INTERNATIONAL, JULY 2014</a:t>
            </a:r>
            <a:endParaRPr lang="en-US" sz="900" dirty="0">
              <a:solidFill>
                <a:schemeClr val="tx1">
                  <a:lumMod val="50000"/>
                  <a:lumOff val="50000"/>
                </a:schemeClr>
              </a:solidFill>
              <a:latin typeface="Arial"/>
              <a:cs typeface="Arial"/>
            </a:endParaRPr>
          </a:p>
        </p:txBody>
      </p:sp>
      <p:sp>
        <p:nvSpPr>
          <p:cNvPr id="9" name="Title 1"/>
          <p:cNvSpPr txBox="1">
            <a:spLocks/>
          </p:cNvSpPr>
          <p:nvPr/>
        </p:nvSpPr>
        <p:spPr>
          <a:xfrm>
            <a:off x="464493" y="158092"/>
            <a:ext cx="8530651" cy="7730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3200" dirty="0" err="1" smtClean="0">
                <a:solidFill>
                  <a:srgbClr val="3BB0C9"/>
                </a:solidFill>
                <a:latin typeface="Arial"/>
                <a:cs typeface="Arial"/>
              </a:rPr>
              <a:t>Ngành</a:t>
            </a:r>
            <a:r>
              <a:rPr lang="en-US" sz="3200" dirty="0" smtClean="0">
                <a:solidFill>
                  <a:srgbClr val="3BB0C9"/>
                </a:solidFill>
                <a:latin typeface="Arial"/>
                <a:cs typeface="Arial"/>
              </a:rPr>
              <a:t> </a:t>
            </a:r>
            <a:r>
              <a:rPr lang="en-US" sz="3200" dirty="0" err="1" smtClean="0">
                <a:solidFill>
                  <a:srgbClr val="3BB0C9"/>
                </a:solidFill>
                <a:latin typeface="Arial"/>
                <a:cs typeface="Arial"/>
              </a:rPr>
              <a:t>chăm</a:t>
            </a:r>
            <a:r>
              <a:rPr lang="en-US" sz="3200" dirty="0" smtClean="0">
                <a:solidFill>
                  <a:srgbClr val="3BB0C9"/>
                </a:solidFill>
                <a:latin typeface="Arial"/>
                <a:cs typeface="Arial"/>
              </a:rPr>
              <a:t> </a:t>
            </a:r>
            <a:r>
              <a:rPr lang="en-US" sz="3200" dirty="0" err="1" smtClean="0">
                <a:solidFill>
                  <a:srgbClr val="3BB0C9"/>
                </a:solidFill>
                <a:latin typeface="Arial"/>
                <a:cs typeface="Arial"/>
              </a:rPr>
              <a:t>sóc</a:t>
            </a:r>
            <a:r>
              <a:rPr lang="en-US" sz="3200" dirty="0" smtClean="0">
                <a:solidFill>
                  <a:srgbClr val="3BB0C9"/>
                </a:solidFill>
                <a:latin typeface="Arial"/>
                <a:cs typeface="Arial"/>
              </a:rPr>
              <a:t> da </a:t>
            </a:r>
            <a:r>
              <a:rPr lang="en-US" sz="3200" dirty="0" err="1" smtClean="0">
                <a:solidFill>
                  <a:srgbClr val="3BB0C9"/>
                </a:solidFill>
                <a:latin typeface="Arial"/>
                <a:cs typeface="Arial"/>
              </a:rPr>
              <a:t>là</a:t>
            </a:r>
            <a:r>
              <a:rPr lang="en-US" sz="3200" dirty="0" smtClean="0">
                <a:solidFill>
                  <a:srgbClr val="3BB0C9"/>
                </a:solidFill>
                <a:latin typeface="Arial"/>
                <a:cs typeface="Arial"/>
              </a:rPr>
              <a:t> </a:t>
            </a:r>
            <a:r>
              <a:rPr lang="en-US" sz="3200" dirty="0" err="1" smtClean="0">
                <a:solidFill>
                  <a:srgbClr val="3BB0C9"/>
                </a:solidFill>
                <a:latin typeface="Arial"/>
                <a:cs typeface="Arial"/>
              </a:rPr>
              <a:t>hạng</a:t>
            </a:r>
            <a:r>
              <a:rPr lang="en-US" sz="3200" dirty="0" smtClean="0">
                <a:solidFill>
                  <a:srgbClr val="3BB0C9"/>
                </a:solidFill>
                <a:latin typeface="Arial"/>
                <a:cs typeface="Arial"/>
              </a:rPr>
              <a:t> </a:t>
            </a:r>
            <a:r>
              <a:rPr lang="en-US" sz="3200" dirty="0" err="1" smtClean="0">
                <a:solidFill>
                  <a:srgbClr val="3BB0C9"/>
                </a:solidFill>
                <a:latin typeface="Arial"/>
                <a:cs typeface="Arial"/>
              </a:rPr>
              <a:t>mục</a:t>
            </a:r>
            <a:r>
              <a:rPr lang="en-US" sz="3200" dirty="0" smtClean="0">
                <a:solidFill>
                  <a:srgbClr val="3BB0C9"/>
                </a:solidFill>
                <a:latin typeface="Arial"/>
                <a:cs typeface="Arial"/>
              </a:rPr>
              <a:t> </a:t>
            </a:r>
            <a:r>
              <a:rPr lang="en-US" sz="3200" dirty="0" err="1" smtClean="0">
                <a:solidFill>
                  <a:srgbClr val="3BB0C9"/>
                </a:solidFill>
                <a:latin typeface="Arial"/>
                <a:cs typeface="Arial"/>
              </a:rPr>
              <a:t>đang</a:t>
            </a:r>
            <a:r>
              <a:rPr lang="en-US" sz="3200" dirty="0" smtClean="0">
                <a:solidFill>
                  <a:srgbClr val="3BB0C9"/>
                </a:solidFill>
                <a:latin typeface="Arial"/>
                <a:cs typeface="Arial"/>
              </a:rPr>
              <a:t> </a:t>
            </a:r>
            <a:r>
              <a:rPr lang="en-US" sz="3200" dirty="0" err="1" smtClean="0">
                <a:solidFill>
                  <a:srgbClr val="3BB0C9"/>
                </a:solidFill>
                <a:latin typeface="Arial"/>
                <a:cs typeface="Arial"/>
              </a:rPr>
              <a:t>tăng</a:t>
            </a:r>
            <a:r>
              <a:rPr lang="en-US" sz="3200" dirty="0" smtClean="0">
                <a:solidFill>
                  <a:srgbClr val="3BB0C9"/>
                </a:solidFill>
                <a:latin typeface="Arial"/>
                <a:cs typeface="Arial"/>
              </a:rPr>
              <a:t> </a:t>
            </a:r>
            <a:r>
              <a:rPr lang="en-US" sz="3200" dirty="0" err="1" smtClean="0">
                <a:solidFill>
                  <a:srgbClr val="3BB0C9"/>
                </a:solidFill>
                <a:latin typeface="Arial"/>
                <a:cs typeface="Arial"/>
              </a:rPr>
              <a:t>trưởng</a:t>
            </a:r>
            <a:r>
              <a:rPr lang="en-US" sz="3200" dirty="0" smtClean="0">
                <a:solidFill>
                  <a:srgbClr val="3BB0C9"/>
                </a:solidFill>
                <a:latin typeface="Arial"/>
                <a:cs typeface="Arial"/>
              </a:rPr>
              <a:t> </a:t>
            </a:r>
            <a:r>
              <a:rPr lang="en-US" sz="3200" dirty="0" err="1" smtClean="0">
                <a:solidFill>
                  <a:srgbClr val="3BB0C9"/>
                </a:solidFill>
                <a:latin typeface="Arial"/>
                <a:cs typeface="Arial"/>
              </a:rPr>
              <a:t>nhanh</a:t>
            </a:r>
            <a:r>
              <a:rPr lang="en-US" sz="3200" dirty="0" smtClean="0">
                <a:solidFill>
                  <a:srgbClr val="3BB0C9"/>
                </a:solidFill>
                <a:latin typeface="Arial"/>
                <a:cs typeface="Arial"/>
              </a:rPr>
              <a:t> </a:t>
            </a:r>
            <a:r>
              <a:rPr lang="en-US" sz="3200" dirty="0" err="1" smtClean="0">
                <a:solidFill>
                  <a:srgbClr val="3BB0C9"/>
                </a:solidFill>
                <a:latin typeface="Arial"/>
                <a:cs typeface="Arial"/>
              </a:rPr>
              <a:t>chóng</a:t>
            </a:r>
            <a:r>
              <a:rPr lang="en-US" sz="3200" dirty="0" smtClean="0">
                <a:solidFill>
                  <a:srgbClr val="3BB0C9"/>
                </a:solidFill>
                <a:latin typeface="Arial"/>
                <a:cs typeface="Arial"/>
              </a:rPr>
              <a:t>.</a:t>
            </a:r>
            <a:endParaRPr lang="en-US" sz="3200" dirty="0">
              <a:solidFill>
                <a:srgbClr val="3BB0C9"/>
              </a:solidFill>
              <a:latin typeface="Arial"/>
              <a:cs typeface="Arial"/>
            </a:endParaRPr>
          </a:p>
        </p:txBody>
      </p:sp>
      <p:pic>
        <p:nvPicPr>
          <p:cNvPr id="10" name="Picture 9"/>
          <p:cNvPicPr>
            <a:picLocks noChangeAspect="1"/>
          </p:cNvPicPr>
          <p:nvPr/>
        </p:nvPicPr>
        <p:blipFill>
          <a:blip r:embed="rId4"/>
          <a:stretch>
            <a:fillRect/>
          </a:stretch>
        </p:blipFill>
        <p:spPr>
          <a:xfrm>
            <a:off x="667870" y="1126938"/>
            <a:ext cx="3906392" cy="2794064"/>
          </a:xfrm>
          <a:prstGeom prst="rect">
            <a:avLst/>
          </a:prstGeom>
        </p:spPr>
      </p:pic>
    </p:spTree>
    <p:extLst>
      <p:ext uri="{BB962C8B-B14F-4D97-AF65-F5344CB8AC3E}">
        <p14:creationId xmlns:p14="http://schemas.microsoft.com/office/powerpoint/2010/main" val="312804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293748" cy="5218011"/>
          </a:xfrm>
          <a:prstGeom prst="rect">
            <a:avLst/>
          </a:prstGeom>
        </p:spPr>
      </p:pic>
      <p:sp>
        <p:nvSpPr>
          <p:cNvPr id="3" name="Title 1"/>
          <p:cNvSpPr txBox="1">
            <a:spLocks/>
          </p:cNvSpPr>
          <p:nvPr/>
        </p:nvSpPr>
        <p:spPr>
          <a:xfrm rot="16200000">
            <a:off x="-1074497" y="1420612"/>
            <a:ext cx="2277892" cy="2255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ĐÁNH GIÁ: XU HƯỚNG</a:t>
            </a:r>
          </a:p>
        </p:txBody>
      </p:sp>
      <p:sp>
        <p:nvSpPr>
          <p:cNvPr id="4" name="Content Placeholder 2"/>
          <p:cNvSpPr>
            <a:spLocks noGrp="1"/>
          </p:cNvSpPr>
          <p:nvPr>
            <p:ph idx="1"/>
          </p:nvPr>
        </p:nvSpPr>
        <p:spPr>
          <a:xfrm>
            <a:off x="433039" y="3568111"/>
            <a:ext cx="6879762" cy="1304378"/>
          </a:xfrm>
        </p:spPr>
        <p:txBody>
          <a:bodyPr>
            <a:normAutofit fontScale="62500" lnSpcReduction="20000"/>
          </a:bodyPr>
          <a:lstStyle/>
          <a:p>
            <a:pPr marL="0" indent="0">
              <a:lnSpc>
                <a:spcPts val="2400"/>
              </a:lnSpc>
              <a:buNone/>
            </a:pPr>
            <a:r>
              <a:rPr lang="en-US" sz="2200" dirty="0" err="1" smtClean="0">
                <a:solidFill>
                  <a:schemeClr val="tx1">
                    <a:lumMod val="50000"/>
                    <a:lumOff val="50000"/>
                  </a:schemeClr>
                </a:solidFill>
                <a:latin typeface="Arial"/>
                <a:cs typeface="Arial"/>
              </a:rPr>
              <a:t>Người</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tiêu</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dùng</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đang</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dần</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xa</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rời</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truyền</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thống</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những</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sản</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phẩm</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được</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sản</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xuất</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hàng</a:t>
            </a:r>
            <a:r>
              <a:rPr lang="en-US" sz="2200" dirty="0" smtClean="0">
                <a:solidFill>
                  <a:schemeClr val="tx1">
                    <a:lumMod val="50000"/>
                    <a:lumOff val="50000"/>
                  </a:schemeClr>
                </a:solidFill>
                <a:latin typeface="Arial"/>
                <a:cs typeface="Arial"/>
              </a:rPr>
              <a:t> </a:t>
            </a:r>
            <a:r>
              <a:rPr lang="en-US" sz="2200" dirty="0" err="1" smtClean="0">
                <a:solidFill>
                  <a:schemeClr val="tx1">
                    <a:lumMod val="50000"/>
                    <a:lumOff val="50000"/>
                  </a:schemeClr>
                </a:solidFill>
                <a:latin typeface="Arial"/>
                <a:cs typeface="Arial"/>
              </a:rPr>
              <a:t>loạt</a:t>
            </a:r>
            <a:r>
              <a:rPr lang="en-US" sz="2200" dirty="0" smtClean="0">
                <a:solidFill>
                  <a:schemeClr val="tx1">
                    <a:lumMod val="50000"/>
                    <a:lumOff val="50000"/>
                  </a:schemeClr>
                </a:solidFill>
                <a:latin typeface="Arial"/>
                <a:cs typeface="Arial"/>
              </a:rPr>
              <a:t>. </a:t>
            </a:r>
            <a:r>
              <a:rPr lang="en-US" sz="2200" dirty="0" err="1" smtClean="0">
                <a:solidFill>
                  <a:srgbClr val="3BB0C9"/>
                </a:solidFill>
                <a:cs typeface="Arial"/>
              </a:rPr>
              <a:t>Họ</a:t>
            </a:r>
            <a:r>
              <a:rPr lang="en-US" sz="2200" dirty="0" smtClean="0">
                <a:solidFill>
                  <a:srgbClr val="3BB0C9"/>
                </a:solidFill>
                <a:cs typeface="Arial"/>
              </a:rPr>
              <a:t>  </a:t>
            </a:r>
            <a:r>
              <a:rPr lang="en-US" sz="2200" dirty="0" err="1" smtClean="0">
                <a:solidFill>
                  <a:srgbClr val="3BB0C9"/>
                </a:solidFill>
                <a:cs typeface="Arial"/>
              </a:rPr>
              <a:t>ngày</a:t>
            </a:r>
            <a:r>
              <a:rPr lang="en-US" sz="2200" dirty="0" smtClean="0">
                <a:solidFill>
                  <a:srgbClr val="3BB0C9"/>
                </a:solidFill>
                <a:cs typeface="Arial"/>
              </a:rPr>
              <a:t> </a:t>
            </a:r>
            <a:r>
              <a:rPr lang="en-US" sz="2200" dirty="0" err="1" smtClean="0">
                <a:solidFill>
                  <a:srgbClr val="3BB0C9"/>
                </a:solidFill>
                <a:cs typeface="Arial"/>
              </a:rPr>
              <a:t>càng</a:t>
            </a:r>
            <a:r>
              <a:rPr lang="vi-VN" sz="2200" dirty="0" smtClean="0">
                <a:solidFill>
                  <a:srgbClr val="3BB0C9"/>
                </a:solidFill>
                <a:cs typeface="Arial"/>
              </a:rPr>
              <a:t> </a:t>
            </a:r>
            <a:r>
              <a:rPr lang="vi-VN" sz="2200" dirty="0">
                <a:solidFill>
                  <a:srgbClr val="3BB0C9"/>
                </a:solidFill>
                <a:cs typeface="Arial"/>
              </a:rPr>
              <a:t>tìm kiếm các giải pháp tùy chỉnh</a:t>
            </a:r>
            <a:r>
              <a:rPr lang="en-US" sz="2200" dirty="0">
                <a:solidFill>
                  <a:srgbClr val="3BB0C9"/>
                </a:solidFill>
                <a:cs typeface="Arial"/>
              </a:rPr>
              <a:t> </a:t>
            </a:r>
            <a:r>
              <a:rPr lang="vi-VN" sz="2200" dirty="0">
                <a:solidFill>
                  <a:srgbClr val="3BB0C9"/>
                </a:solidFill>
                <a:cs typeface="Arial"/>
              </a:rPr>
              <a:t>phù hợp với nhu cầu cụ thể của họ và đang trở nên </a:t>
            </a:r>
            <a:r>
              <a:rPr lang="en-US" sz="2200" dirty="0" err="1">
                <a:solidFill>
                  <a:srgbClr val="3BB0C9"/>
                </a:solidFill>
                <a:latin typeface="Arial" panose="020B0604020202020204" pitchFamily="34" charset="0"/>
                <a:cs typeface="Arial" panose="020B0604020202020204" pitchFamily="34" charset="0"/>
              </a:rPr>
              <a:t>thu</a:t>
            </a:r>
            <a:r>
              <a:rPr lang="en-US" sz="2200" dirty="0">
                <a:solidFill>
                  <a:srgbClr val="3BB0C9"/>
                </a:solidFill>
                <a:latin typeface="Arial" panose="020B0604020202020204" pitchFamily="34" charset="0"/>
                <a:cs typeface="Arial" panose="020B0604020202020204" pitchFamily="34" charset="0"/>
              </a:rPr>
              <a:t> </a:t>
            </a:r>
            <a:r>
              <a:rPr lang="en-US" sz="2200" dirty="0" err="1">
                <a:solidFill>
                  <a:srgbClr val="3BB0C9"/>
                </a:solidFill>
                <a:latin typeface="Arial" panose="020B0604020202020204" pitchFamily="34" charset="0"/>
                <a:cs typeface="Arial" panose="020B0604020202020204" pitchFamily="34" charset="0"/>
              </a:rPr>
              <a:t>hút</a:t>
            </a:r>
            <a:r>
              <a:rPr lang="en-US" sz="2200" dirty="0">
                <a:solidFill>
                  <a:srgbClr val="3BB0C9"/>
                </a:solidFill>
                <a:latin typeface="Arial" panose="020B0604020202020204" pitchFamily="34" charset="0"/>
                <a:cs typeface="Arial" panose="020B0604020202020204" pitchFamily="34" charset="0"/>
              </a:rPr>
              <a:t> </a:t>
            </a:r>
            <a:r>
              <a:rPr lang="vi-VN" sz="2200" dirty="0">
                <a:solidFill>
                  <a:srgbClr val="3BB0C9"/>
                </a:solidFill>
                <a:cs typeface="Arial"/>
              </a:rPr>
              <a:t>nhiều hơn trong việc tạo ra sản </a:t>
            </a:r>
            <a:r>
              <a:rPr lang="vi-VN" sz="2200" dirty="0" smtClean="0">
                <a:solidFill>
                  <a:srgbClr val="3BB0C9"/>
                </a:solidFill>
                <a:cs typeface="Arial"/>
              </a:rPr>
              <a:t>phẩm</a:t>
            </a:r>
            <a:endParaRPr lang="en-US" sz="2200" dirty="0" smtClean="0">
              <a:solidFill>
                <a:srgbClr val="3BB0C9"/>
              </a:solidFill>
              <a:latin typeface="Arial"/>
              <a:cs typeface="Arial"/>
            </a:endParaRPr>
          </a:p>
        </p:txBody>
      </p:sp>
      <p:sp>
        <p:nvSpPr>
          <p:cNvPr id="5" name="TextBox 4"/>
          <p:cNvSpPr txBox="1"/>
          <p:nvPr/>
        </p:nvSpPr>
        <p:spPr>
          <a:xfrm>
            <a:off x="461260" y="4663338"/>
            <a:ext cx="8351486" cy="230832"/>
          </a:xfrm>
          <a:prstGeom prst="rect">
            <a:avLst/>
          </a:prstGeom>
          <a:noFill/>
        </p:spPr>
        <p:txBody>
          <a:bodyPr wrap="square" rtlCol="0">
            <a:spAutoFit/>
          </a:bodyPr>
          <a:lstStyle/>
          <a:p>
            <a:r>
              <a:rPr lang="en-US" sz="900" dirty="0" smtClean="0">
                <a:solidFill>
                  <a:schemeClr val="tx1">
                    <a:lumMod val="50000"/>
                    <a:lumOff val="50000"/>
                  </a:schemeClr>
                </a:solidFill>
                <a:latin typeface="Arial"/>
                <a:cs typeface="Arial"/>
              </a:rPr>
              <a:t>“FIVE GAME-CHANGING CONSUMER TRENDS,” BUSINESS DEVELOPMENT BANK OF CANADA, </a:t>
            </a:r>
            <a:r>
              <a:rPr lang="en-US" sz="900" dirty="0">
                <a:solidFill>
                  <a:schemeClr val="tx1">
                    <a:lumMod val="50000"/>
                    <a:lumOff val="50000"/>
                  </a:schemeClr>
                </a:solidFill>
                <a:latin typeface="Arial"/>
                <a:cs typeface="Arial"/>
              </a:rPr>
              <a:t>2013</a:t>
            </a:r>
          </a:p>
        </p:txBody>
      </p:sp>
      <p:sp>
        <p:nvSpPr>
          <p:cNvPr id="6" name="Title 1"/>
          <p:cNvSpPr txBox="1">
            <a:spLocks/>
          </p:cNvSpPr>
          <p:nvPr/>
        </p:nvSpPr>
        <p:spPr>
          <a:xfrm>
            <a:off x="461260" y="87751"/>
            <a:ext cx="9425925" cy="137648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err="1" smtClean="0">
                <a:solidFill>
                  <a:srgbClr val="3BB0C9"/>
                </a:solidFill>
                <a:latin typeface="Arial"/>
                <a:cs typeface="Arial"/>
              </a:rPr>
              <a:t>Sự</a:t>
            </a:r>
            <a:r>
              <a:rPr lang="en-US" sz="2800" dirty="0" smtClean="0">
                <a:solidFill>
                  <a:srgbClr val="3BB0C9"/>
                </a:solidFill>
                <a:latin typeface="Arial"/>
                <a:cs typeface="Arial"/>
              </a:rPr>
              <a:t> </a:t>
            </a:r>
            <a:r>
              <a:rPr lang="en-US" sz="2800" dirty="0" err="1" smtClean="0">
                <a:solidFill>
                  <a:srgbClr val="3BB0C9"/>
                </a:solidFill>
                <a:latin typeface="Arial"/>
                <a:cs typeface="Arial"/>
              </a:rPr>
              <a:t>tùy</a:t>
            </a:r>
            <a:r>
              <a:rPr lang="en-US" sz="2800" dirty="0" smtClean="0">
                <a:solidFill>
                  <a:srgbClr val="3BB0C9"/>
                </a:solidFill>
                <a:latin typeface="Arial"/>
                <a:cs typeface="Arial"/>
              </a:rPr>
              <a:t> </a:t>
            </a:r>
            <a:r>
              <a:rPr lang="en-US" sz="2800" dirty="0" err="1" smtClean="0">
                <a:solidFill>
                  <a:srgbClr val="3BB0C9"/>
                </a:solidFill>
                <a:latin typeface="Arial"/>
                <a:cs typeface="Arial"/>
              </a:rPr>
              <a:t>chỉnh</a:t>
            </a:r>
            <a:r>
              <a:rPr lang="en-US" sz="2800" dirty="0" smtClean="0">
                <a:solidFill>
                  <a:srgbClr val="3BB0C9"/>
                </a:solidFill>
                <a:latin typeface="Arial"/>
                <a:cs typeface="Arial"/>
              </a:rPr>
              <a:t> </a:t>
            </a:r>
            <a:r>
              <a:rPr lang="en-US" sz="2800" dirty="0" err="1" smtClean="0">
                <a:solidFill>
                  <a:srgbClr val="3BB0C9"/>
                </a:solidFill>
                <a:latin typeface="Arial"/>
                <a:cs typeface="Arial"/>
              </a:rPr>
              <a:t>sản</a:t>
            </a:r>
            <a:r>
              <a:rPr lang="en-US" sz="2800" dirty="0" smtClean="0">
                <a:solidFill>
                  <a:srgbClr val="3BB0C9"/>
                </a:solidFill>
                <a:latin typeface="Arial"/>
                <a:cs typeface="Arial"/>
              </a:rPr>
              <a:t> </a:t>
            </a:r>
            <a:r>
              <a:rPr lang="en-US" sz="2800" dirty="0" err="1" smtClean="0">
                <a:solidFill>
                  <a:srgbClr val="3BB0C9"/>
                </a:solidFill>
                <a:latin typeface="Arial"/>
                <a:cs typeface="Arial"/>
              </a:rPr>
              <a:t>phẩm</a:t>
            </a:r>
            <a:r>
              <a:rPr lang="en-US" sz="2800" dirty="0" smtClean="0">
                <a:solidFill>
                  <a:srgbClr val="3BB0C9"/>
                </a:solidFill>
                <a:latin typeface="Arial"/>
                <a:cs typeface="Arial"/>
              </a:rPr>
              <a:t> </a:t>
            </a:r>
          </a:p>
          <a:p>
            <a:pPr algn="l"/>
            <a:r>
              <a:rPr lang="en-US" sz="2800" dirty="0" err="1" smtClean="0">
                <a:solidFill>
                  <a:srgbClr val="3BB0C9"/>
                </a:solidFill>
                <a:latin typeface="Arial"/>
                <a:cs typeface="Arial"/>
              </a:rPr>
              <a:t>đang</a:t>
            </a:r>
            <a:r>
              <a:rPr lang="en-US" sz="2800" dirty="0" smtClean="0">
                <a:solidFill>
                  <a:srgbClr val="3BB0C9"/>
                </a:solidFill>
                <a:latin typeface="Arial"/>
                <a:cs typeface="Arial"/>
              </a:rPr>
              <a:t> </a:t>
            </a:r>
            <a:r>
              <a:rPr lang="en-US" sz="2800" dirty="0" err="1" smtClean="0">
                <a:solidFill>
                  <a:srgbClr val="3BB0C9"/>
                </a:solidFill>
                <a:latin typeface="Arial"/>
                <a:cs typeface="Arial"/>
              </a:rPr>
              <a:t>nhanh</a:t>
            </a:r>
            <a:r>
              <a:rPr lang="en-US" sz="2800" dirty="0" smtClean="0">
                <a:solidFill>
                  <a:srgbClr val="3BB0C9"/>
                </a:solidFill>
                <a:latin typeface="Arial"/>
                <a:cs typeface="Arial"/>
              </a:rPr>
              <a:t> </a:t>
            </a:r>
            <a:r>
              <a:rPr lang="en-US" sz="2800" dirty="0" err="1" smtClean="0">
                <a:solidFill>
                  <a:srgbClr val="3BB0C9"/>
                </a:solidFill>
                <a:latin typeface="Arial"/>
                <a:cs typeface="Arial"/>
              </a:rPr>
              <a:t>chóng</a:t>
            </a:r>
            <a:r>
              <a:rPr lang="en-US" sz="2800" dirty="0" smtClean="0">
                <a:solidFill>
                  <a:srgbClr val="3BB0C9"/>
                </a:solidFill>
                <a:latin typeface="Arial"/>
                <a:cs typeface="Arial"/>
              </a:rPr>
              <a:t> </a:t>
            </a:r>
            <a:r>
              <a:rPr lang="en-US" sz="2800" dirty="0" err="1" smtClean="0">
                <a:solidFill>
                  <a:srgbClr val="3BB0C9"/>
                </a:solidFill>
                <a:latin typeface="Arial"/>
                <a:cs typeface="Arial"/>
              </a:rPr>
              <a:t>trở</a:t>
            </a:r>
            <a:r>
              <a:rPr lang="en-US" sz="2800" dirty="0" smtClean="0">
                <a:solidFill>
                  <a:srgbClr val="3BB0C9"/>
                </a:solidFill>
                <a:latin typeface="Arial"/>
                <a:cs typeface="Arial"/>
              </a:rPr>
              <a:t> </a:t>
            </a:r>
            <a:r>
              <a:rPr lang="en-US" sz="2800" dirty="0" err="1" smtClean="0">
                <a:solidFill>
                  <a:srgbClr val="3BB0C9"/>
                </a:solidFill>
                <a:latin typeface="Arial"/>
                <a:cs typeface="Arial"/>
              </a:rPr>
              <a:t>nên</a:t>
            </a:r>
            <a:r>
              <a:rPr lang="en-US" sz="2800" dirty="0" smtClean="0">
                <a:solidFill>
                  <a:srgbClr val="3BB0C9"/>
                </a:solidFill>
                <a:latin typeface="Arial"/>
                <a:cs typeface="Arial"/>
              </a:rPr>
              <a:t> </a:t>
            </a:r>
            <a:r>
              <a:rPr lang="en-US" sz="2800" dirty="0" err="1" smtClean="0">
                <a:solidFill>
                  <a:srgbClr val="3BB0C9"/>
                </a:solidFill>
                <a:latin typeface="Arial"/>
                <a:cs typeface="Arial"/>
              </a:rPr>
              <a:t>phổ</a:t>
            </a:r>
            <a:r>
              <a:rPr lang="en-US" sz="2800" dirty="0" smtClean="0">
                <a:solidFill>
                  <a:srgbClr val="3BB0C9"/>
                </a:solidFill>
                <a:latin typeface="Arial"/>
                <a:cs typeface="Arial"/>
              </a:rPr>
              <a:t> </a:t>
            </a:r>
            <a:r>
              <a:rPr lang="en-US" sz="2800" dirty="0" err="1" smtClean="0">
                <a:solidFill>
                  <a:srgbClr val="3BB0C9"/>
                </a:solidFill>
                <a:latin typeface="Arial"/>
                <a:cs typeface="Arial"/>
              </a:rPr>
              <a:t>biến</a:t>
            </a:r>
            <a:endParaRPr lang="en-US" sz="2800" dirty="0">
              <a:solidFill>
                <a:srgbClr val="3BB0C9"/>
              </a:solidFill>
              <a:latin typeface="Arial"/>
              <a:cs typeface="Aria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r="34251"/>
          <a:stretch/>
        </p:blipFill>
        <p:spPr>
          <a:xfrm>
            <a:off x="1323642" y="1488898"/>
            <a:ext cx="3115043" cy="196111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l="65228"/>
          <a:stretch/>
        </p:blipFill>
        <p:spPr>
          <a:xfrm>
            <a:off x="7521234" y="1488898"/>
            <a:ext cx="1647426" cy="1961117"/>
          </a:xfrm>
          <a:prstGeom prst="rect">
            <a:avLst/>
          </a:prstGeom>
        </p:spPr>
      </p:pic>
    </p:spTree>
    <p:extLst>
      <p:ext uri="{BB962C8B-B14F-4D97-AF65-F5344CB8AC3E}">
        <p14:creationId xmlns:p14="http://schemas.microsoft.com/office/powerpoint/2010/main" val="616671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9A0F35C-F432-4758-94B0-7DED0B861E76}">
  <ds:schemaRefs>
    <ds:schemaRef ds:uri="http://schemas.microsoft.com/sharepoint/v3/contenttype/forms"/>
  </ds:schemaRefs>
</ds:datastoreItem>
</file>

<file path=customXml/itemProps2.xml><?xml version="1.0" encoding="utf-8"?>
<ds:datastoreItem xmlns:ds="http://schemas.openxmlformats.org/officeDocument/2006/customXml" ds:itemID="{2A7E27A5-6433-4D3F-B363-EF02A00F7A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8D35764-983B-49AC-8F99-63585B958C57}">
  <ds:schemaRefs>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purl.org/dc/terms/"/>
    <ds:schemaRef ds:uri="http://purl.org/dc/dcmitype/"/>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5838</TotalTime>
  <Words>2866</Words>
  <Application>Microsoft Office PowerPoint</Application>
  <PresentationFormat>On-screen Show (16:9)</PresentationFormat>
  <Paragraphs>193</Paragraphs>
  <Slides>31</Slides>
  <Notes>2</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HƯỚNG DẪN CHIA SẺ SẢN PHẨM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Chia sẻ Sản Phẩm</dc:title>
  <dc:creator>Matt</dc:creator>
  <cp:lastModifiedBy>NSE</cp:lastModifiedBy>
  <cp:revision>65</cp:revision>
  <dcterms:created xsi:type="dcterms:W3CDTF">2015-05-29T19:45:34Z</dcterms:created>
  <dcterms:modified xsi:type="dcterms:W3CDTF">2016-12-05T20:49:51Z</dcterms:modified>
  <cp:category>ageLOC Me</cp:category>
</cp:coreProperties>
</file>